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notesMasterIdLst>
    <p:notesMasterId r:id="rId8"/>
  </p:notesMasterIdLst>
  <p:handoutMasterIdLst>
    <p:handoutMasterId r:id="rId9"/>
  </p:handoutMasterIdLst>
  <p:sldIdLst>
    <p:sldId id="637" r:id="rId2"/>
    <p:sldId id="761" r:id="rId3"/>
    <p:sldId id="764" r:id="rId4"/>
    <p:sldId id="767" r:id="rId5"/>
    <p:sldId id="709" r:id="rId6"/>
    <p:sldId id="771" r:id="rId7"/>
  </p:sldIdLst>
  <p:sldSz cx="9936163" cy="6858000"/>
  <p:notesSz cx="6735763" cy="9866313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628" kern="1200">
        <a:solidFill>
          <a:schemeClr val="tx1"/>
        </a:solidFill>
        <a:latin typeface="Verdana" pitchFamily="34" charset="0"/>
        <a:ea typeface="+mn-ea"/>
        <a:cs typeface="Arial" charset="0"/>
      </a:defRPr>
    </a:lvl1pPr>
    <a:lvl2pPr marL="707669" indent="-30564" algn="l" rtl="0" eaLnBrk="0" fontAlgn="base" hangingPunct="0">
      <a:spcBef>
        <a:spcPct val="0"/>
      </a:spcBef>
      <a:spcAft>
        <a:spcPct val="0"/>
      </a:spcAft>
      <a:defRPr sz="1628" kern="1200">
        <a:solidFill>
          <a:schemeClr val="tx1"/>
        </a:solidFill>
        <a:latin typeface="Verdana" pitchFamily="34" charset="0"/>
        <a:ea typeface="+mn-ea"/>
        <a:cs typeface="Arial" charset="0"/>
      </a:defRPr>
    </a:lvl2pPr>
    <a:lvl3pPr marL="1417688" indent="-63480" algn="l" rtl="0" eaLnBrk="0" fontAlgn="base" hangingPunct="0">
      <a:spcBef>
        <a:spcPct val="0"/>
      </a:spcBef>
      <a:spcAft>
        <a:spcPct val="0"/>
      </a:spcAft>
      <a:defRPr sz="1628" kern="1200">
        <a:solidFill>
          <a:schemeClr val="tx1"/>
        </a:solidFill>
        <a:latin typeface="Verdana" pitchFamily="34" charset="0"/>
        <a:ea typeface="+mn-ea"/>
        <a:cs typeface="Arial" charset="0"/>
      </a:defRPr>
    </a:lvl3pPr>
    <a:lvl4pPr marL="2125357" indent="-94043" algn="l" rtl="0" eaLnBrk="0" fontAlgn="base" hangingPunct="0">
      <a:spcBef>
        <a:spcPct val="0"/>
      </a:spcBef>
      <a:spcAft>
        <a:spcPct val="0"/>
      </a:spcAft>
      <a:defRPr sz="1628" kern="1200">
        <a:solidFill>
          <a:schemeClr val="tx1"/>
        </a:solidFill>
        <a:latin typeface="Verdana" pitchFamily="34" charset="0"/>
        <a:ea typeface="+mn-ea"/>
        <a:cs typeface="Arial" charset="0"/>
      </a:defRPr>
    </a:lvl4pPr>
    <a:lvl5pPr marL="2835376" indent="-126958" algn="l" rtl="0" eaLnBrk="0" fontAlgn="base" hangingPunct="0">
      <a:spcBef>
        <a:spcPct val="0"/>
      </a:spcBef>
      <a:spcAft>
        <a:spcPct val="0"/>
      </a:spcAft>
      <a:defRPr sz="1628" kern="1200">
        <a:solidFill>
          <a:schemeClr val="tx1"/>
        </a:solidFill>
        <a:latin typeface="Verdana" pitchFamily="34" charset="0"/>
        <a:ea typeface="+mn-ea"/>
        <a:cs typeface="Arial" charset="0"/>
      </a:defRPr>
    </a:lvl5pPr>
    <a:lvl6pPr marL="3385524" algn="l" defTabSz="1354210" rtl="0" eaLnBrk="1" latinLnBrk="0" hangingPunct="1">
      <a:defRPr sz="1628" kern="1200">
        <a:solidFill>
          <a:schemeClr val="tx1"/>
        </a:solidFill>
        <a:latin typeface="Verdana" pitchFamily="34" charset="0"/>
        <a:ea typeface="+mn-ea"/>
        <a:cs typeface="Arial" charset="0"/>
      </a:defRPr>
    </a:lvl6pPr>
    <a:lvl7pPr marL="4062629" algn="l" defTabSz="1354210" rtl="0" eaLnBrk="1" latinLnBrk="0" hangingPunct="1">
      <a:defRPr sz="1628" kern="1200">
        <a:solidFill>
          <a:schemeClr val="tx1"/>
        </a:solidFill>
        <a:latin typeface="Verdana" pitchFamily="34" charset="0"/>
        <a:ea typeface="+mn-ea"/>
        <a:cs typeface="Arial" charset="0"/>
      </a:defRPr>
    </a:lvl7pPr>
    <a:lvl8pPr marL="4739734" algn="l" defTabSz="1354210" rtl="0" eaLnBrk="1" latinLnBrk="0" hangingPunct="1">
      <a:defRPr sz="1628" kern="1200">
        <a:solidFill>
          <a:schemeClr val="tx1"/>
        </a:solidFill>
        <a:latin typeface="Verdana" pitchFamily="34" charset="0"/>
        <a:ea typeface="+mn-ea"/>
        <a:cs typeface="Arial" charset="0"/>
      </a:defRPr>
    </a:lvl8pPr>
    <a:lvl9pPr marL="5416839" algn="l" defTabSz="1354210" rtl="0" eaLnBrk="1" latinLnBrk="0" hangingPunct="1">
      <a:defRPr sz="1628" kern="1200">
        <a:solidFill>
          <a:schemeClr val="tx1"/>
        </a:solidFill>
        <a:latin typeface="Verdana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75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 userDrawn="1">
          <p15:clr>
            <a:srgbClr val="A4A3A4"/>
          </p15:clr>
        </p15:guide>
        <p15:guide id="2" pos="212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notes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85228"/>
    <a:srgbClr val="58585A"/>
    <a:srgbClr val="2F528F"/>
    <a:srgbClr val="006EAB"/>
    <a:srgbClr val="235596"/>
    <a:srgbClr val="6683C6"/>
    <a:srgbClr val="8497B0"/>
    <a:srgbClr val="8FB48F"/>
    <a:srgbClr val="B8C2E1"/>
    <a:srgbClr val="96AA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152" autoAdjust="0"/>
    <p:restoredTop sz="93758" autoAdjust="0"/>
  </p:normalViewPr>
  <p:slideViewPr>
    <p:cSldViewPr>
      <p:cViewPr varScale="1">
        <p:scale>
          <a:sx n="99" d="100"/>
          <a:sy n="99" d="100"/>
        </p:scale>
        <p:origin x="978" y="78"/>
      </p:cViewPr>
      <p:guideLst>
        <p:guide orient="horz" pos="2160"/>
        <p:guide pos="317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>
        <p:scale>
          <a:sx n="66" d="100"/>
          <a:sy n="66" d="100"/>
        </p:scale>
        <p:origin x="3210" y="306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22503" cy="49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351" tIns="44659" rIns="89351" bIns="44659" numCol="1" anchor="t" anchorCtr="0" compatLnSpc="1">
            <a:prstTxWarp prst="textNoShape">
              <a:avLst/>
            </a:prstTxWarp>
          </a:bodyPr>
          <a:lstStyle>
            <a:lvl1pPr algn="l" defTabSz="895447" eaLnBrk="1" hangingPunct="1">
              <a:defRPr sz="11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3264" y="0"/>
            <a:ext cx="2920929" cy="49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351" tIns="44659" rIns="89351" bIns="44659" numCol="1" anchor="t" anchorCtr="0" compatLnSpc="1">
            <a:prstTxWarp prst="textNoShape">
              <a:avLst/>
            </a:prstTxWarp>
          </a:bodyPr>
          <a:lstStyle>
            <a:lvl1pPr algn="r" defTabSz="895447" eaLnBrk="1" hangingPunct="1">
              <a:defRPr sz="11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24432CD9-B528-4E96-8CAD-8288E2E3FA0C}" type="datetime1">
              <a:rPr lang="el-GR"/>
              <a:pPr>
                <a:defRPr/>
              </a:pPr>
              <a:t>27/9/2017</a:t>
            </a:fld>
            <a:endParaRPr lang="el-GR"/>
          </a:p>
        </p:txBody>
      </p:sp>
      <p:sp>
        <p:nvSpPr>
          <p:cNvPr id="419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3001"/>
            <a:ext cx="2922503" cy="4917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351" tIns="44659" rIns="89351" bIns="44659" numCol="1" anchor="b" anchorCtr="0" compatLnSpc="1">
            <a:prstTxWarp prst="textNoShape">
              <a:avLst/>
            </a:prstTxWarp>
          </a:bodyPr>
          <a:lstStyle>
            <a:lvl1pPr algn="l" defTabSz="895447" eaLnBrk="1" hangingPunct="1">
              <a:defRPr sz="11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19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3264" y="9373001"/>
            <a:ext cx="2920929" cy="4917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351" tIns="44659" rIns="89351" bIns="44659" numCol="1" anchor="b" anchorCtr="0" compatLnSpc="1">
            <a:prstTxWarp prst="textNoShape">
              <a:avLst/>
            </a:prstTxWarp>
          </a:bodyPr>
          <a:lstStyle>
            <a:lvl1pPr algn="r" defTabSz="894369" eaLnBrk="1" hangingPunct="1">
              <a:defRPr>
                <a:latin typeface="Times New Roman" pitchFamily="18" charset="0"/>
              </a:defRPr>
            </a:lvl1pPr>
          </a:lstStyle>
          <a:p>
            <a:fld id="{611D2E78-4957-45DD-A930-315C35B78A68}" type="slidenum">
              <a:rPr lang="el-GR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052041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22503" cy="49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351" tIns="44659" rIns="89351" bIns="44659" numCol="1" anchor="t" anchorCtr="0" compatLnSpc="1">
            <a:prstTxWarp prst="textNoShape">
              <a:avLst/>
            </a:prstTxWarp>
          </a:bodyPr>
          <a:lstStyle>
            <a:lvl1pPr algn="l" defTabSz="895447" eaLnBrk="1" hangingPunct="1">
              <a:defRPr sz="11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3264" y="0"/>
            <a:ext cx="2920929" cy="49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351" tIns="44659" rIns="89351" bIns="44659" numCol="1" anchor="t" anchorCtr="0" compatLnSpc="1">
            <a:prstTxWarp prst="textNoShape">
              <a:avLst/>
            </a:prstTxWarp>
          </a:bodyPr>
          <a:lstStyle>
            <a:lvl1pPr algn="r" defTabSz="895447" eaLnBrk="1" hangingPunct="1">
              <a:defRPr sz="11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F46CCDFA-29B8-4ED2-A185-D1C6C02E9F12}" type="datetime1">
              <a:rPr lang="el-GR"/>
              <a:pPr>
                <a:defRPr/>
              </a:pPr>
              <a:t>27/9/2017</a:t>
            </a:fld>
            <a:endParaRPr lang="el-GR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95325" y="738188"/>
            <a:ext cx="5359400" cy="37004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0429" y="4684918"/>
            <a:ext cx="5394906" cy="44445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351" tIns="44659" rIns="89351" bIns="446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noProof="0" smtClean="0"/>
              <a:t>Click to edit Master text styles</a:t>
            </a:r>
          </a:p>
          <a:p>
            <a:pPr lvl="1"/>
            <a:r>
              <a:rPr lang="el-GR" noProof="0" smtClean="0"/>
              <a:t>Second level</a:t>
            </a:r>
          </a:p>
          <a:p>
            <a:pPr lvl="2"/>
            <a:r>
              <a:rPr lang="el-GR" noProof="0" smtClean="0"/>
              <a:t>Third level</a:t>
            </a:r>
          </a:p>
          <a:p>
            <a:pPr lvl="3"/>
            <a:r>
              <a:rPr lang="el-GR" noProof="0" smtClean="0"/>
              <a:t>Fourth level</a:t>
            </a:r>
          </a:p>
          <a:p>
            <a:pPr lvl="4"/>
            <a:r>
              <a:rPr lang="el-GR" noProof="0" smtClean="0"/>
              <a:t>Fifth level</a:t>
            </a:r>
          </a:p>
        </p:txBody>
      </p:sp>
      <p:sp>
        <p:nvSpPr>
          <p:cNvPr id="399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3001"/>
            <a:ext cx="2922503" cy="4917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351" tIns="44659" rIns="89351" bIns="44659" numCol="1" anchor="b" anchorCtr="0" compatLnSpc="1">
            <a:prstTxWarp prst="textNoShape">
              <a:avLst/>
            </a:prstTxWarp>
          </a:bodyPr>
          <a:lstStyle>
            <a:lvl1pPr algn="l" defTabSz="895447" eaLnBrk="1" hangingPunct="1">
              <a:defRPr sz="11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99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3264" y="9373001"/>
            <a:ext cx="2920929" cy="4917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351" tIns="44659" rIns="89351" bIns="44659" numCol="1" anchor="b" anchorCtr="0" compatLnSpc="1">
            <a:prstTxWarp prst="textNoShape">
              <a:avLst/>
            </a:prstTxWarp>
          </a:bodyPr>
          <a:lstStyle>
            <a:lvl1pPr algn="r" defTabSz="894369" eaLnBrk="1" hangingPunct="1">
              <a:defRPr>
                <a:latin typeface="Times New Roman" pitchFamily="18" charset="0"/>
              </a:defRPr>
            </a:lvl1pPr>
          </a:lstStyle>
          <a:p>
            <a:fld id="{D8E2B13D-F144-4075-93CE-BEDA27D2DF93}" type="slidenum">
              <a:rPr lang="el-GR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3453030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926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707669" algn="l" rtl="0" eaLnBrk="0" fontAlgn="base" hangingPunct="0">
      <a:spcBef>
        <a:spcPct val="30000"/>
      </a:spcBef>
      <a:spcAft>
        <a:spcPct val="0"/>
      </a:spcAft>
      <a:defRPr sz="1926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1417688" algn="l" rtl="0" eaLnBrk="0" fontAlgn="base" hangingPunct="0">
      <a:spcBef>
        <a:spcPct val="30000"/>
      </a:spcBef>
      <a:spcAft>
        <a:spcPct val="0"/>
      </a:spcAft>
      <a:defRPr sz="1926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2125357" algn="l" rtl="0" eaLnBrk="0" fontAlgn="base" hangingPunct="0">
      <a:spcBef>
        <a:spcPct val="30000"/>
      </a:spcBef>
      <a:spcAft>
        <a:spcPct val="0"/>
      </a:spcAft>
      <a:defRPr sz="1926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2835376" algn="l" rtl="0" eaLnBrk="0" fontAlgn="base" hangingPunct="0">
      <a:spcBef>
        <a:spcPct val="30000"/>
      </a:spcBef>
      <a:spcAft>
        <a:spcPct val="0"/>
      </a:spcAft>
      <a:defRPr sz="1926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3544989" algn="l" defTabSz="1417995" rtl="0" eaLnBrk="1" latinLnBrk="0" hangingPunct="1">
      <a:defRPr sz="1926" kern="1200">
        <a:solidFill>
          <a:schemeClr val="tx1"/>
        </a:solidFill>
        <a:latin typeface="+mn-lt"/>
        <a:ea typeface="+mn-ea"/>
        <a:cs typeface="+mn-cs"/>
      </a:defRPr>
    </a:lvl6pPr>
    <a:lvl7pPr marL="4253986" algn="l" defTabSz="1417995" rtl="0" eaLnBrk="1" latinLnBrk="0" hangingPunct="1">
      <a:defRPr sz="1926" kern="1200">
        <a:solidFill>
          <a:schemeClr val="tx1"/>
        </a:solidFill>
        <a:latin typeface="+mn-lt"/>
        <a:ea typeface="+mn-ea"/>
        <a:cs typeface="+mn-cs"/>
      </a:defRPr>
    </a:lvl7pPr>
    <a:lvl8pPr marL="4962982" algn="l" defTabSz="1417995" rtl="0" eaLnBrk="1" latinLnBrk="0" hangingPunct="1">
      <a:defRPr sz="1926" kern="1200">
        <a:solidFill>
          <a:schemeClr val="tx1"/>
        </a:solidFill>
        <a:latin typeface="+mn-lt"/>
        <a:ea typeface="+mn-ea"/>
        <a:cs typeface="+mn-cs"/>
      </a:defRPr>
    </a:lvl8pPr>
    <a:lvl9pPr marL="5671983" algn="l" defTabSz="1417995" rtl="0" eaLnBrk="1" latinLnBrk="0" hangingPunct="1">
      <a:defRPr sz="1926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E2B13D-F144-4075-93CE-BEDA27D2DF93}" type="slidenum">
              <a:rPr lang="el-GR" smtClean="0"/>
              <a:pPr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944165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E2B13D-F144-4075-93CE-BEDA27D2DF93}" type="slidenum">
              <a:rPr lang="el-GR" smtClean="0"/>
              <a:pPr/>
              <a:t>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125386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E2B13D-F144-4075-93CE-BEDA27D2DF93}" type="slidenum">
              <a:rPr lang="el-GR" smtClean="0"/>
              <a:pPr/>
              <a:t>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860478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E2B13D-F144-4075-93CE-BEDA27D2DF93}" type="slidenum">
              <a:rPr lang="el-GR" smtClean="0"/>
              <a:pPr/>
              <a:t>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312413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E2B13D-F144-4075-93CE-BEDA27D2DF93}" type="slidenum">
              <a:rPr lang="el-GR" smtClean="0"/>
              <a:pPr/>
              <a:t>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30910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E2B13D-F144-4075-93CE-BEDA27D2DF93}" type="slidenum">
              <a:rPr lang="el-GR" smtClean="0"/>
              <a:pPr/>
              <a:t>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56758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2"/>
          <p:cNvSpPr txBox="1">
            <a:spLocks noChangeArrowheads="1"/>
          </p:cNvSpPr>
          <p:nvPr userDrawn="1"/>
        </p:nvSpPr>
        <p:spPr bwMode="auto">
          <a:xfrm>
            <a:off x="563991" y="5962670"/>
            <a:ext cx="4080628" cy="3444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31528" tIns="65765" rIns="131528" bIns="65765">
            <a:spAutoFit/>
          </a:bodyPr>
          <a:lstStyle>
            <a:lvl1pPr defTabSz="619125" eaLnBrk="0" hangingPunct="0">
              <a:defRPr sz="10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defTabSz="619125" eaLnBrk="0" hangingPunct="0">
              <a:defRPr sz="10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defTabSz="619125" eaLnBrk="0" hangingPunct="0">
              <a:defRPr sz="10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defTabSz="619125" eaLnBrk="0" hangingPunct="0">
              <a:defRPr sz="10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defTabSz="619125" eaLnBrk="0" hangingPunct="0">
              <a:defRPr sz="10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defTabSz="619125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defTabSz="619125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defTabSz="619125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defTabSz="619125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endParaRPr lang="el-GR" sz="1375" smtClean="0">
              <a:cs typeface="+mn-cs"/>
            </a:endParaRPr>
          </a:p>
        </p:txBody>
      </p:sp>
      <p:sp>
        <p:nvSpPr>
          <p:cNvPr id="78336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589433" y="1700808"/>
            <a:ext cx="8919075" cy="899999"/>
          </a:xfrm>
        </p:spPr>
        <p:txBody>
          <a:bodyPr/>
          <a:lstStyle>
            <a:lvl1pPr algn="l">
              <a:defRPr sz="548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endParaRPr lang="el-GR" dirty="0"/>
          </a:p>
        </p:txBody>
      </p:sp>
      <p:sp>
        <p:nvSpPr>
          <p:cNvPr id="783364" name="Rectangle 4"/>
          <p:cNvSpPr>
            <a:spLocks noGrp="1" noChangeArrowheads="1"/>
          </p:cNvSpPr>
          <p:nvPr>
            <p:ph type="subTitle" idx="1"/>
          </p:nvPr>
        </p:nvSpPr>
        <p:spPr bwMode="black">
          <a:xfrm>
            <a:off x="586782" y="2844001"/>
            <a:ext cx="8919075" cy="899999"/>
          </a:xfrm>
        </p:spPr>
        <p:txBody>
          <a:bodyPr anchor="ctr"/>
          <a:lstStyle>
            <a:lvl1pPr marL="0" indent="0">
              <a:spcBef>
                <a:spcPct val="0"/>
              </a:spcBef>
              <a:buClrTx/>
              <a:buFontTx/>
              <a:buNone/>
              <a:tabLst>
                <a:tab pos="8501480" algn="r"/>
              </a:tabLst>
              <a:defRPr sz="4904" b="1">
                <a:solidFill>
                  <a:srgbClr val="58585A"/>
                </a:solidFill>
                <a:effectLst/>
              </a:defRPr>
            </a:lvl1pPr>
          </a:lstStyle>
          <a:p>
            <a:r>
              <a:rPr lang="el-GR" dirty="0" err="1"/>
              <a:t>Click</a:t>
            </a:r>
            <a:r>
              <a:rPr lang="el-GR" dirty="0"/>
              <a:t> </a:t>
            </a:r>
            <a:r>
              <a:rPr lang="el-GR" dirty="0" err="1"/>
              <a:t>to</a:t>
            </a:r>
            <a:r>
              <a:rPr lang="el-GR" dirty="0"/>
              <a:t> </a:t>
            </a:r>
            <a:r>
              <a:rPr lang="el-GR" dirty="0" err="1"/>
              <a:t>edit</a:t>
            </a:r>
            <a:r>
              <a:rPr lang="el-GR" dirty="0"/>
              <a:t> </a:t>
            </a:r>
            <a:r>
              <a:rPr lang="el-GR" dirty="0" err="1"/>
              <a:t>Master</a:t>
            </a:r>
            <a:r>
              <a:rPr lang="el-GR" dirty="0"/>
              <a:t> </a:t>
            </a:r>
            <a:r>
              <a:rPr lang="el-GR" dirty="0" err="1"/>
              <a:t>subtitle</a:t>
            </a:r>
            <a:r>
              <a:rPr lang="el-GR" dirty="0"/>
              <a:t> </a:t>
            </a:r>
            <a:r>
              <a:rPr lang="el-GR" dirty="0" err="1"/>
              <a:t>style</a:t>
            </a:r>
            <a:endParaRPr lang="el-GR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0544" y="5292000"/>
            <a:ext cx="1449985" cy="9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3957075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1" userDrawn="1">
          <p15:clr>
            <a:srgbClr val="FBAE40"/>
          </p15:clr>
        </p15:guide>
        <p15:guide id="2" pos="313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 userDrawn="1"/>
        </p:nvSpPr>
        <p:spPr>
          <a:xfrm>
            <a:off x="273832" y="6569291"/>
            <a:ext cx="2073293" cy="246221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r>
              <a:rPr lang="en-US" sz="1000" b="1" i="1" dirty="0" smtClean="0">
                <a:solidFill>
                  <a:srgbClr val="58585A"/>
                </a:solidFill>
                <a:latin typeface="Calibri" panose="020F0502020204030204" pitchFamily="34" charset="0"/>
              </a:rPr>
              <a:t>Athens Exchange Group</a:t>
            </a:r>
            <a:endParaRPr lang="en-US" sz="1000" b="1" i="1" dirty="0">
              <a:solidFill>
                <a:srgbClr val="58585A"/>
              </a:solidFill>
              <a:latin typeface="Calibri" panose="020F050202020403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3832" y="0"/>
            <a:ext cx="9388500" cy="864000"/>
          </a:xfrm>
        </p:spPr>
        <p:txBody>
          <a:bodyPr/>
          <a:lstStyle>
            <a:lvl1pPr algn="l">
              <a:defRPr sz="3173">
                <a:solidFill>
                  <a:srgbClr val="006EAB"/>
                </a:solidFill>
                <a:effectLst/>
                <a:latin typeface="Calibri" pitchFamily="34" charset="0"/>
                <a:cs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3832" y="1080000"/>
            <a:ext cx="4557335" cy="2520001"/>
          </a:xfrm>
        </p:spPr>
        <p:txBody>
          <a:bodyPr/>
          <a:lstStyle>
            <a:lvl1pPr marL="324005" indent="-324005">
              <a:buClr>
                <a:srgbClr val="778899"/>
              </a:buClr>
              <a:buFont typeface="Wingdings" pitchFamily="2" charset="2"/>
              <a:buChar char="Ø"/>
              <a:defRPr sz="1800">
                <a:solidFill>
                  <a:srgbClr val="404040"/>
                </a:solidFill>
                <a:latin typeface="Calibri" pitchFamily="34" charset="0"/>
              </a:defRPr>
            </a:lvl1pPr>
            <a:lvl2pPr>
              <a:buClr>
                <a:srgbClr val="778899"/>
              </a:buClr>
              <a:defRPr sz="1701">
                <a:solidFill>
                  <a:srgbClr val="404040"/>
                </a:solidFill>
                <a:latin typeface="Calibri" pitchFamily="34" charset="0"/>
              </a:defRPr>
            </a:lvl2pPr>
            <a:lvl3pPr>
              <a:buClr>
                <a:srgbClr val="778899"/>
              </a:buClr>
              <a:defRPr sz="1600">
                <a:solidFill>
                  <a:srgbClr val="404040"/>
                </a:solidFill>
                <a:latin typeface="Calibri" pitchFamily="34" charset="0"/>
              </a:defRPr>
            </a:lvl3pPr>
            <a:lvl4pPr>
              <a:buClr>
                <a:srgbClr val="778899"/>
              </a:buClr>
              <a:defRPr sz="1500">
                <a:solidFill>
                  <a:srgbClr val="404040"/>
                </a:solidFill>
                <a:latin typeface="Calibri" pitchFamily="34" charset="0"/>
              </a:defRPr>
            </a:lvl4pPr>
            <a:lvl5pPr>
              <a:buClr>
                <a:srgbClr val="778899"/>
              </a:buClr>
              <a:defRPr sz="1401">
                <a:solidFill>
                  <a:srgbClr val="404040"/>
                </a:solidFill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l-G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801718" y="6570000"/>
            <a:ext cx="860613" cy="244800"/>
          </a:xfrm>
        </p:spPr>
        <p:txBody>
          <a:bodyPr/>
          <a:lstStyle>
            <a:lvl1pPr>
              <a:defRPr i="1">
                <a:solidFill>
                  <a:srgbClr val="58585A"/>
                </a:solidFill>
              </a:defRPr>
            </a:lvl1pPr>
          </a:lstStyle>
          <a:p>
            <a:r>
              <a:rPr lang="en-US" dirty="0" smtClean="0"/>
              <a:t>Page </a:t>
            </a:r>
            <a:fld id="{8560F551-554D-45C4-987C-56C322CC2A01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7" name="Content Placeholder 2"/>
          <p:cNvSpPr>
            <a:spLocks noGrp="1"/>
          </p:cNvSpPr>
          <p:nvPr>
            <p:ph idx="11"/>
          </p:nvPr>
        </p:nvSpPr>
        <p:spPr>
          <a:xfrm>
            <a:off x="5104996" y="1080000"/>
            <a:ext cx="4557335" cy="2520001"/>
          </a:xfrm>
        </p:spPr>
        <p:txBody>
          <a:bodyPr/>
          <a:lstStyle>
            <a:lvl1pPr marL="324005" indent="-324005">
              <a:buClr>
                <a:srgbClr val="778899"/>
              </a:buClr>
              <a:buFont typeface="Wingdings" pitchFamily="2" charset="2"/>
              <a:buChar char="Ø"/>
              <a:defRPr sz="1800">
                <a:solidFill>
                  <a:srgbClr val="404040"/>
                </a:solidFill>
                <a:latin typeface="Calibri" pitchFamily="34" charset="0"/>
              </a:defRPr>
            </a:lvl1pPr>
            <a:lvl2pPr>
              <a:buClr>
                <a:srgbClr val="778899"/>
              </a:buClr>
              <a:defRPr sz="1701">
                <a:solidFill>
                  <a:srgbClr val="404040"/>
                </a:solidFill>
                <a:latin typeface="Calibri" pitchFamily="34" charset="0"/>
              </a:defRPr>
            </a:lvl2pPr>
            <a:lvl3pPr>
              <a:buClr>
                <a:srgbClr val="778899"/>
              </a:buClr>
              <a:defRPr sz="1600">
                <a:solidFill>
                  <a:srgbClr val="404040"/>
                </a:solidFill>
                <a:latin typeface="Calibri" pitchFamily="34" charset="0"/>
              </a:defRPr>
            </a:lvl3pPr>
            <a:lvl4pPr>
              <a:buClr>
                <a:srgbClr val="778899"/>
              </a:buClr>
              <a:defRPr sz="1500">
                <a:solidFill>
                  <a:srgbClr val="404040"/>
                </a:solidFill>
                <a:latin typeface="Calibri" pitchFamily="34" charset="0"/>
              </a:defRPr>
            </a:lvl4pPr>
            <a:lvl5pPr>
              <a:buClr>
                <a:srgbClr val="778899"/>
              </a:buClr>
              <a:defRPr sz="1401">
                <a:solidFill>
                  <a:srgbClr val="404040"/>
                </a:solidFill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l-GR" dirty="0"/>
          </a:p>
        </p:txBody>
      </p:sp>
      <p:cxnSp>
        <p:nvCxnSpPr>
          <p:cNvPr id="10" name="Straight Connector 9"/>
          <p:cNvCxnSpPr/>
          <p:nvPr userDrawn="1"/>
        </p:nvCxnSpPr>
        <p:spPr bwMode="auto">
          <a:xfrm>
            <a:off x="273832" y="864000"/>
            <a:ext cx="93885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6EAB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50800" dir="5400000" algn="ctr" rotWithShape="0">
              <a:srgbClr val="000000">
                <a:alpha val="93000"/>
              </a:srgbClr>
            </a:outerShdw>
          </a:effectLst>
        </p:spPr>
      </p:cxnSp>
      <p:cxnSp>
        <p:nvCxnSpPr>
          <p:cNvPr id="11" name="Straight Connector 10"/>
          <p:cNvCxnSpPr/>
          <p:nvPr userDrawn="1"/>
        </p:nvCxnSpPr>
        <p:spPr bwMode="auto">
          <a:xfrm>
            <a:off x="273832" y="6490817"/>
            <a:ext cx="93885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58585A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50800" dir="5400000" algn="ctr" rotWithShape="0">
              <a:srgbClr val="000000">
                <a:alpha val="93000"/>
              </a:srgbClr>
            </a:outerShdw>
          </a:effectLst>
        </p:spPr>
      </p:cxnSp>
      <p:sp>
        <p:nvSpPr>
          <p:cNvPr id="9" name="Content Placeholder 2"/>
          <p:cNvSpPr>
            <a:spLocks noGrp="1"/>
          </p:cNvSpPr>
          <p:nvPr>
            <p:ph idx="12"/>
          </p:nvPr>
        </p:nvSpPr>
        <p:spPr>
          <a:xfrm>
            <a:off x="273311" y="3779999"/>
            <a:ext cx="9388500" cy="2520001"/>
          </a:xfrm>
        </p:spPr>
        <p:txBody>
          <a:bodyPr/>
          <a:lstStyle>
            <a:lvl1pPr marL="324005" indent="-324005">
              <a:buClr>
                <a:srgbClr val="778899"/>
              </a:buClr>
              <a:buFont typeface="Wingdings" pitchFamily="2" charset="2"/>
              <a:buChar char="Ø"/>
              <a:defRPr sz="1800">
                <a:solidFill>
                  <a:srgbClr val="404040"/>
                </a:solidFill>
                <a:latin typeface="Calibri" pitchFamily="34" charset="0"/>
              </a:defRPr>
            </a:lvl1pPr>
            <a:lvl2pPr>
              <a:buClr>
                <a:srgbClr val="778899"/>
              </a:buClr>
              <a:defRPr sz="1701">
                <a:solidFill>
                  <a:srgbClr val="404040"/>
                </a:solidFill>
                <a:latin typeface="Calibri" pitchFamily="34" charset="0"/>
              </a:defRPr>
            </a:lvl2pPr>
            <a:lvl3pPr>
              <a:buClr>
                <a:srgbClr val="778899"/>
              </a:buClr>
              <a:defRPr sz="1600">
                <a:solidFill>
                  <a:srgbClr val="404040"/>
                </a:solidFill>
                <a:latin typeface="Calibri" pitchFamily="34" charset="0"/>
              </a:defRPr>
            </a:lvl3pPr>
            <a:lvl4pPr>
              <a:buClr>
                <a:srgbClr val="778899"/>
              </a:buClr>
              <a:defRPr sz="1500">
                <a:solidFill>
                  <a:srgbClr val="404040"/>
                </a:solidFill>
                <a:latin typeface="Calibri" pitchFamily="34" charset="0"/>
              </a:defRPr>
            </a:lvl4pPr>
            <a:lvl5pPr>
              <a:buClr>
                <a:srgbClr val="778899"/>
              </a:buClr>
              <a:defRPr sz="1401">
                <a:solidFill>
                  <a:srgbClr val="404040"/>
                </a:solidFill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209920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 userDrawn="1"/>
        </p:nvSpPr>
        <p:spPr>
          <a:xfrm>
            <a:off x="273832" y="6569291"/>
            <a:ext cx="2073293" cy="246221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r>
              <a:rPr lang="en-US" sz="1000" b="1" i="1" dirty="0" smtClean="0">
                <a:solidFill>
                  <a:srgbClr val="58585A"/>
                </a:solidFill>
                <a:latin typeface="Calibri" panose="020F0502020204030204" pitchFamily="34" charset="0"/>
              </a:rPr>
              <a:t>Athens Exchange Group</a:t>
            </a:r>
            <a:endParaRPr lang="en-US" sz="1000" b="1" i="1" dirty="0">
              <a:solidFill>
                <a:srgbClr val="58585A"/>
              </a:solidFill>
              <a:latin typeface="Calibri" panose="020F050202020403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3832" y="0"/>
            <a:ext cx="9388500" cy="864000"/>
          </a:xfrm>
        </p:spPr>
        <p:txBody>
          <a:bodyPr/>
          <a:lstStyle>
            <a:lvl1pPr algn="l">
              <a:defRPr sz="3173">
                <a:solidFill>
                  <a:srgbClr val="006EAB"/>
                </a:solidFill>
                <a:effectLst/>
                <a:latin typeface="Calibri" pitchFamily="34" charset="0"/>
                <a:cs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3832" y="1080000"/>
            <a:ext cx="2992585" cy="2520001"/>
          </a:xfrm>
        </p:spPr>
        <p:txBody>
          <a:bodyPr/>
          <a:lstStyle>
            <a:lvl1pPr marL="324005" indent="-324005">
              <a:buClr>
                <a:srgbClr val="778899"/>
              </a:buClr>
              <a:buFont typeface="Wingdings" pitchFamily="2" charset="2"/>
              <a:buChar char="Ø"/>
              <a:defRPr sz="1800">
                <a:solidFill>
                  <a:srgbClr val="404040"/>
                </a:solidFill>
                <a:latin typeface="Calibri" pitchFamily="34" charset="0"/>
              </a:defRPr>
            </a:lvl1pPr>
            <a:lvl2pPr>
              <a:buClr>
                <a:srgbClr val="778899"/>
              </a:buClr>
              <a:defRPr sz="1701">
                <a:solidFill>
                  <a:srgbClr val="404040"/>
                </a:solidFill>
                <a:latin typeface="Calibri" pitchFamily="34" charset="0"/>
              </a:defRPr>
            </a:lvl2pPr>
            <a:lvl3pPr>
              <a:buClr>
                <a:srgbClr val="778899"/>
              </a:buClr>
              <a:defRPr sz="1600">
                <a:solidFill>
                  <a:srgbClr val="404040"/>
                </a:solidFill>
                <a:latin typeface="Calibri" pitchFamily="34" charset="0"/>
              </a:defRPr>
            </a:lvl3pPr>
            <a:lvl4pPr>
              <a:buClr>
                <a:srgbClr val="778899"/>
              </a:buClr>
              <a:defRPr sz="1500">
                <a:solidFill>
                  <a:srgbClr val="404040"/>
                </a:solidFill>
                <a:latin typeface="Calibri" pitchFamily="34" charset="0"/>
              </a:defRPr>
            </a:lvl4pPr>
            <a:lvl5pPr>
              <a:buClr>
                <a:srgbClr val="778899"/>
              </a:buClr>
              <a:defRPr sz="1401">
                <a:solidFill>
                  <a:srgbClr val="404040"/>
                </a:solidFill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l-G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801718" y="6570000"/>
            <a:ext cx="860613" cy="244800"/>
          </a:xfrm>
        </p:spPr>
        <p:txBody>
          <a:bodyPr/>
          <a:lstStyle>
            <a:lvl1pPr>
              <a:defRPr i="1">
                <a:solidFill>
                  <a:srgbClr val="58585A"/>
                </a:solidFill>
              </a:defRPr>
            </a:lvl1pPr>
          </a:lstStyle>
          <a:p>
            <a:r>
              <a:rPr lang="en-US" dirty="0" smtClean="0"/>
              <a:t>Page </a:t>
            </a:r>
            <a:fld id="{8560F551-554D-45C4-987C-56C322CC2A01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7" name="Content Placeholder 2"/>
          <p:cNvSpPr>
            <a:spLocks noGrp="1"/>
          </p:cNvSpPr>
          <p:nvPr>
            <p:ph idx="11"/>
          </p:nvPr>
        </p:nvSpPr>
        <p:spPr>
          <a:xfrm>
            <a:off x="6669225" y="1080000"/>
            <a:ext cx="2992585" cy="2520001"/>
          </a:xfrm>
        </p:spPr>
        <p:txBody>
          <a:bodyPr/>
          <a:lstStyle>
            <a:lvl1pPr marL="324005" indent="-324005">
              <a:buClr>
                <a:srgbClr val="778899"/>
              </a:buClr>
              <a:buFont typeface="Wingdings" pitchFamily="2" charset="2"/>
              <a:buChar char="Ø"/>
              <a:defRPr sz="1800">
                <a:solidFill>
                  <a:srgbClr val="404040"/>
                </a:solidFill>
                <a:latin typeface="Calibri" pitchFamily="34" charset="0"/>
              </a:defRPr>
            </a:lvl1pPr>
            <a:lvl2pPr>
              <a:buClr>
                <a:srgbClr val="778899"/>
              </a:buClr>
              <a:defRPr sz="1701">
                <a:solidFill>
                  <a:srgbClr val="404040"/>
                </a:solidFill>
                <a:latin typeface="Calibri" pitchFamily="34" charset="0"/>
              </a:defRPr>
            </a:lvl2pPr>
            <a:lvl3pPr>
              <a:buClr>
                <a:srgbClr val="778899"/>
              </a:buClr>
              <a:defRPr sz="1600">
                <a:solidFill>
                  <a:srgbClr val="404040"/>
                </a:solidFill>
                <a:latin typeface="Calibri" pitchFamily="34" charset="0"/>
              </a:defRPr>
            </a:lvl3pPr>
            <a:lvl4pPr>
              <a:buClr>
                <a:srgbClr val="778899"/>
              </a:buClr>
              <a:defRPr sz="1500">
                <a:solidFill>
                  <a:srgbClr val="404040"/>
                </a:solidFill>
                <a:latin typeface="Calibri" pitchFamily="34" charset="0"/>
              </a:defRPr>
            </a:lvl4pPr>
            <a:lvl5pPr>
              <a:buClr>
                <a:srgbClr val="778899"/>
              </a:buClr>
              <a:defRPr sz="1401">
                <a:solidFill>
                  <a:srgbClr val="404040"/>
                </a:solidFill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l-GR" dirty="0"/>
          </a:p>
        </p:txBody>
      </p:sp>
      <p:cxnSp>
        <p:nvCxnSpPr>
          <p:cNvPr id="10" name="Straight Connector 9"/>
          <p:cNvCxnSpPr/>
          <p:nvPr userDrawn="1"/>
        </p:nvCxnSpPr>
        <p:spPr bwMode="auto">
          <a:xfrm>
            <a:off x="273832" y="864000"/>
            <a:ext cx="93885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6EAB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50800" dir="5400000" algn="ctr" rotWithShape="0">
              <a:srgbClr val="000000">
                <a:alpha val="93000"/>
              </a:srgbClr>
            </a:outerShdw>
          </a:effectLst>
        </p:spPr>
      </p:cxnSp>
      <p:cxnSp>
        <p:nvCxnSpPr>
          <p:cNvPr id="11" name="Straight Connector 10"/>
          <p:cNvCxnSpPr/>
          <p:nvPr userDrawn="1"/>
        </p:nvCxnSpPr>
        <p:spPr bwMode="auto">
          <a:xfrm>
            <a:off x="273832" y="6490817"/>
            <a:ext cx="93885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58585A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50800" dir="5400000" algn="ctr" rotWithShape="0">
              <a:srgbClr val="000000">
                <a:alpha val="93000"/>
              </a:srgbClr>
            </a:outerShdw>
          </a:effectLst>
        </p:spPr>
      </p:cxnSp>
      <p:sp>
        <p:nvSpPr>
          <p:cNvPr id="9" name="Content Placeholder 2"/>
          <p:cNvSpPr>
            <a:spLocks noGrp="1"/>
          </p:cNvSpPr>
          <p:nvPr>
            <p:ph idx="12"/>
          </p:nvPr>
        </p:nvSpPr>
        <p:spPr>
          <a:xfrm>
            <a:off x="273309" y="3779999"/>
            <a:ext cx="2992585" cy="2520001"/>
          </a:xfrm>
        </p:spPr>
        <p:txBody>
          <a:bodyPr/>
          <a:lstStyle>
            <a:lvl1pPr marL="324005" indent="-324005">
              <a:buClr>
                <a:srgbClr val="778899"/>
              </a:buClr>
              <a:buFont typeface="Wingdings" pitchFamily="2" charset="2"/>
              <a:buChar char="Ø"/>
              <a:defRPr sz="1800">
                <a:solidFill>
                  <a:srgbClr val="404040"/>
                </a:solidFill>
                <a:latin typeface="Calibri" pitchFamily="34" charset="0"/>
              </a:defRPr>
            </a:lvl1pPr>
            <a:lvl2pPr>
              <a:buClr>
                <a:srgbClr val="778899"/>
              </a:buClr>
              <a:defRPr sz="1701">
                <a:solidFill>
                  <a:srgbClr val="404040"/>
                </a:solidFill>
                <a:latin typeface="Calibri" pitchFamily="34" charset="0"/>
              </a:defRPr>
            </a:lvl2pPr>
            <a:lvl3pPr>
              <a:buClr>
                <a:srgbClr val="778899"/>
              </a:buClr>
              <a:defRPr sz="1600">
                <a:solidFill>
                  <a:srgbClr val="404040"/>
                </a:solidFill>
                <a:latin typeface="Calibri" pitchFamily="34" charset="0"/>
              </a:defRPr>
            </a:lvl3pPr>
            <a:lvl4pPr>
              <a:buClr>
                <a:srgbClr val="778899"/>
              </a:buClr>
              <a:defRPr sz="1500">
                <a:solidFill>
                  <a:srgbClr val="404040"/>
                </a:solidFill>
                <a:latin typeface="Calibri" pitchFamily="34" charset="0"/>
              </a:defRPr>
            </a:lvl4pPr>
            <a:lvl5pPr>
              <a:buClr>
                <a:srgbClr val="778899"/>
              </a:buClr>
              <a:defRPr sz="1401">
                <a:solidFill>
                  <a:srgbClr val="404040"/>
                </a:solidFill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l-GR" dirty="0"/>
          </a:p>
        </p:txBody>
      </p:sp>
      <p:sp>
        <p:nvSpPr>
          <p:cNvPr id="12" name="Content Placeholder 2"/>
          <p:cNvSpPr>
            <a:spLocks noGrp="1"/>
          </p:cNvSpPr>
          <p:nvPr>
            <p:ph idx="13"/>
          </p:nvPr>
        </p:nvSpPr>
        <p:spPr>
          <a:xfrm>
            <a:off x="3481403" y="1080000"/>
            <a:ext cx="2992585" cy="2520001"/>
          </a:xfrm>
        </p:spPr>
        <p:txBody>
          <a:bodyPr/>
          <a:lstStyle>
            <a:lvl1pPr marL="324005" indent="-324005">
              <a:buClr>
                <a:srgbClr val="778899"/>
              </a:buClr>
              <a:buFont typeface="Wingdings" pitchFamily="2" charset="2"/>
              <a:buChar char="Ø"/>
              <a:defRPr sz="1800">
                <a:solidFill>
                  <a:srgbClr val="404040"/>
                </a:solidFill>
                <a:latin typeface="Calibri" pitchFamily="34" charset="0"/>
              </a:defRPr>
            </a:lvl1pPr>
            <a:lvl2pPr>
              <a:buClr>
                <a:srgbClr val="778899"/>
              </a:buClr>
              <a:defRPr sz="1701">
                <a:solidFill>
                  <a:srgbClr val="404040"/>
                </a:solidFill>
                <a:latin typeface="Calibri" pitchFamily="34" charset="0"/>
              </a:defRPr>
            </a:lvl2pPr>
            <a:lvl3pPr>
              <a:buClr>
                <a:srgbClr val="778899"/>
              </a:buClr>
              <a:defRPr sz="1600">
                <a:solidFill>
                  <a:srgbClr val="404040"/>
                </a:solidFill>
                <a:latin typeface="Calibri" pitchFamily="34" charset="0"/>
              </a:defRPr>
            </a:lvl3pPr>
            <a:lvl4pPr>
              <a:buClr>
                <a:srgbClr val="778899"/>
              </a:buClr>
              <a:defRPr sz="1500">
                <a:solidFill>
                  <a:srgbClr val="404040"/>
                </a:solidFill>
                <a:latin typeface="Calibri" pitchFamily="34" charset="0"/>
              </a:defRPr>
            </a:lvl4pPr>
            <a:lvl5pPr>
              <a:buClr>
                <a:srgbClr val="778899"/>
              </a:buClr>
              <a:defRPr sz="1401">
                <a:solidFill>
                  <a:srgbClr val="404040"/>
                </a:solidFill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l-GR" dirty="0"/>
          </a:p>
        </p:txBody>
      </p:sp>
      <p:sp>
        <p:nvSpPr>
          <p:cNvPr id="13" name="Content Placeholder 2"/>
          <p:cNvSpPr>
            <a:spLocks noGrp="1"/>
          </p:cNvSpPr>
          <p:nvPr>
            <p:ph idx="14"/>
          </p:nvPr>
        </p:nvSpPr>
        <p:spPr>
          <a:xfrm>
            <a:off x="6669225" y="3779999"/>
            <a:ext cx="2992585" cy="2520001"/>
          </a:xfrm>
        </p:spPr>
        <p:txBody>
          <a:bodyPr/>
          <a:lstStyle>
            <a:lvl1pPr marL="324005" indent="-324005">
              <a:buClr>
                <a:srgbClr val="778899"/>
              </a:buClr>
              <a:buFont typeface="Wingdings" pitchFamily="2" charset="2"/>
              <a:buChar char="Ø"/>
              <a:defRPr sz="1800">
                <a:solidFill>
                  <a:srgbClr val="404040"/>
                </a:solidFill>
                <a:latin typeface="Calibri" pitchFamily="34" charset="0"/>
              </a:defRPr>
            </a:lvl1pPr>
            <a:lvl2pPr>
              <a:buClr>
                <a:srgbClr val="778899"/>
              </a:buClr>
              <a:defRPr sz="1701">
                <a:solidFill>
                  <a:srgbClr val="404040"/>
                </a:solidFill>
                <a:latin typeface="Calibri" pitchFamily="34" charset="0"/>
              </a:defRPr>
            </a:lvl2pPr>
            <a:lvl3pPr>
              <a:buClr>
                <a:srgbClr val="778899"/>
              </a:buClr>
              <a:defRPr sz="1600">
                <a:solidFill>
                  <a:srgbClr val="404040"/>
                </a:solidFill>
                <a:latin typeface="Calibri" pitchFamily="34" charset="0"/>
              </a:defRPr>
            </a:lvl3pPr>
            <a:lvl4pPr>
              <a:buClr>
                <a:srgbClr val="778899"/>
              </a:buClr>
              <a:defRPr sz="1500">
                <a:solidFill>
                  <a:srgbClr val="404040"/>
                </a:solidFill>
                <a:latin typeface="Calibri" pitchFamily="34" charset="0"/>
              </a:defRPr>
            </a:lvl4pPr>
            <a:lvl5pPr>
              <a:buClr>
                <a:srgbClr val="778899"/>
              </a:buClr>
              <a:defRPr sz="1401">
                <a:solidFill>
                  <a:srgbClr val="404040"/>
                </a:solidFill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l-GR" dirty="0"/>
          </a:p>
        </p:txBody>
      </p:sp>
      <p:sp>
        <p:nvSpPr>
          <p:cNvPr id="14" name="Content Placeholder 2"/>
          <p:cNvSpPr>
            <a:spLocks noGrp="1"/>
          </p:cNvSpPr>
          <p:nvPr>
            <p:ph idx="15"/>
          </p:nvPr>
        </p:nvSpPr>
        <p:spPr>
          <a:xfrm>
            <a:off x="3481403" y="3779999"/>
            <a:ext cx="2992585" cy="2520001"/>
          </a:xfrm>
        </p:spPr>
        <p:txBody>
          <a:bodyPr/>
          <a:lstStyle>
            <a:lvl1pPr marL="324005" indent="-324005">
              <a:buClr>
                <a:srgbClr val="778899"/>
              </a:buClr>
              <a:buFont typeface="Wingdings" pitchFamily="2" charset="2"/>
              <a:buChar char="Ø"/>
              <a:defRPr sz="1800">
                <a:solidFill>
                  <a:srgbClr val="404040"/>
                </a:solidFill>
                <a:latin typeface="Calibri" pitchFamily="34" charset="0"/>
              </a:defRPr>
            </a:lvl1pPr>
            <a:lvl2pPr>
              <a:buClr>
                <a:srgbClr val="778899"/>
              </a:buClr>
              <a:defRPr sz="1701">
                <a:solidFill>
                  <a:srgbClr val="404040"/>
                </a:solidFill>
                <a:latin typeface="Calibri" pitchFamily="34" charset="0"/>
              </a:defRPr>
            </a:lvl2pPr>
            <a:lvl3pPr>
              <a:buClr>
                <a:srgbClr val="778899"/>
              </a:buClr>
              <a:defRPr sz="1600">
                <a:solidFill>
                  <a:srgbClr val="404040"/>
                </a:solidFill>
                <a:latin typeface="Calibri" pitchFamily="34" charset="0"/>
              </a:defRPr>
            </a:lvl3pPr>
            <a:lvl4pPr>
              <a:buClr>
                <a:srgbClr val="778899"/>
              </a:buClr>
              <a:defRPr sz="1500">
                <a:solidFill>
                  <a:srgbClr val="404040"/>
                </a:solidFill>
                <a:latin typeface="Calibri" pitchFamily="34" charset="0"/>
              </a:defRPr>
            </a:lvl4pPr>
            <a:lvl5pPr>
              <a:buClr>
                <a:srgbClr val="778899"/>
              </a:buClr>
              <a:defRPr sz="1401">
                <a:solidFill>
                  <a:srgbClr val="404040"/>
                </a:solidFill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545120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 userDrawn="1"/>
        </p:nvSpPr>
        <p:spPr>
          <a:xfrm>
            <a:off x="273832" y="6569291"/>
            <a:ext cx="2073293" cy="246221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r>
              <a:rPr lang="en-US" sz="1000" b="1" i="1" dirty="0" smtClean="0">
                <a:solidFill>
                  <a:srgbClr val="58585A"/>
                </a:solidFill>
                <a:latin typeface="Calibri" panose="020F0502020204030204" pitchFamily="34" charset="0"/>
              </a:rPr>
              <a:t>Athens Exchange Group</a:t>
            </a:r>
            <a:endParaRPr lang="en-US" sz="1000" b="1" i="1" dirty="0">
              <a:solidFill>
                <a:srgbClr val="58585A"/>
              </a:solidFill>
              <a:latin typeface="Calibri" panose="020F050202020403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3832" y="0"/>
            <a:ext cx="9388500" cy="864000"/>
          </a:xfrm>
        </p:spPr>
        <p:txBody>
          <a:bodyPr/>
          <a:lstStyle>
            <a:lvl1pPr algn="l">
              <a:defRPr sz="3173">
                <a:solidFill>
                  <a:srgbClr val="006EAB"/>
                </a:solidFill>
                <a:effectLst/>
                <a:latin typeface="Calibri" pitchFamily="34" charset="0"/>
                <a:cs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3832" y="1080000"/>
            <a:ext cx="2992585" cy="2520001"/>
          </a:xfrm>
        </p:spPr>
        <p:txBody>
          <a:bodyPr/>
          <a:lstStyle>
            <a:lvl1pPr marL="324005" indent="-324005">
              <a:buClr>
                <a:srgbClr val="778899"/>
              </a:buClr>
              <a:buFont typeface="Wingdings" pitchFamily="2" charset="2"/>
              <a:buChar char="Ø"/>
              <a:defRPr sz="1800">
                <a:solidFill>
                  <a:srgbClr val="404040"/>
                </a:solidFill>
                <a:latin typeface="Calibri" pitchFamily="34" charset="0"/>
              </a:defRPr>
            </a:lvl1pPr>
            <a:lvl2pPr>
              <a:buClr>
                <a:srgbClr val="778899"/>
              </a:buClr>
              <a:defRPr sz="1701">
                <a:solidFill>
                  <a:srgbClr val="404040"/>
                </a:solidFill>
                <a:latin typeface="Calibri" pitchFamily="34" charset="0"/>
              </a:defRPr>
            </a:lvl2pPr>
            <a:lvl3pPr>
              <a:buClr>
                <a:srgbClr val="778899"/>
              </a:buClr>
              <a:defRPr sz="1600">
                <a:solidFill>
                  <a:srgbClr val="404040"/>
                </a:solidFill>
                <a:latin typeface="Calibri" pitchFamily="34" charset="0"/>
              </a:defRPr>
            </a:lvl3pPr>
            <a:lvl4pPr>
              <a:buClr>
                <a:srgbClr val="778899"/>
              </a:buClr>
              <a:defRPr sz="1500">
                <a:solidFill>
                  <a:srgbClr val="404040"/>
                </a:solidFill>
                <a:latin typeface="Calibri" pitchFamily="34" charset="0"/>
              </a:defRPr>
            </a:lvl4pPr>
            <a:lvl5pPr>
              <a:buClr>
                <a:srgbClr val="778899"/>
              </a:buClr>
              <a:defRPr sz="1401">
                <a:solidFill>
                  <a:srgbClr val="404040"/>
                </a:solidFill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l-G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801718" y="6570000"/>
            <a:ext cx="860613" cy="244800"/>
          </a:xfrm>
        </p:spPr>
        <p:txBody>
          <a:bodyPr/>
          <a:lstStyle>
            <a:lvl1pPr>
              <a:defRPr i="1">
                <a:solidFill>
                  <a:srgbClr val="58585A"/>
                </a:solidFill>
              </a:defRPr>
            </a:lvl1pPr>
          </a:lstStyle>
          <a:p>
            <a:r>
              <a:rPr lang="en-US" dirty="0" smtClean="0"/>
              <a:t>Page </a:t>
            </a:r>
            <a:fld id="{8560F551-554D-45C4-987C-56C322CC2A01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7" name="Content Placeholder 2"/>
          <p:cNvSpPr>
            <a:spLocks noGrp="1"/>
          </p:cNvSpPr>
          <p:nvPr>
            <p:ph idx="11"/>
          </p:nvPr>
        </p:nvSpPr>
        <p:spPr>
          <a:xfrm>
            <a:off x="6669225" y="1080000"/>
            <a:ext cx="2992585" cy="2520001"/>
          </a:xfrm>
        </p:spPr>
        <p:txBody>
          <a:bodyPr/>
          <a:lstStyle>
            <a:lvl1pPr marL="324005" indent="-324005">
              <a:buClr>
                <a:srgbClr val="778899"/>
              </a:buClr>
              <a:buFont typeface="Wingdings" pitchFamily="2" charset="2"/>
              <a:buChar char="Ø"/>
              <a:defRPr sz="1800">
                <a:solidFill>
                  <a:srgbClr val="404040"/>
                </a:solidFill>
                <a:latin typeface="Calibri" pitchFamily="34" charset="0"/>
              </a:defRPr>
            </a:lvl1pPr>
            <a:lvl2pPr>
              <a:buClr>
                <a:srgbClr val="778899"/>
              </a:buClr>
              <a:defRPr sz="1701">
                <a:solidFill>
                  <a:srgbClr val="404040"/>
                </a:solidFill>
                <a:latin typeface="Calibri" pitchFamily="34" charset="0"/>
              </a:defRPr>
            </a:lvl2pPr>
            <a:lvl3pPr>
              <a:buClr>
                <a:srgbClr val="778899"/>
              </a:buClr>
              <a:defRPr sz="1600">
                <a:solidFill>
                  <a:srgbClr val="404040"/>
                </a:solidFill>
                <a:latin typeface="Calibri" pitchFamily="34" charset="0"/>
              </a:defRPr>
            </a:lvl3pPr>
            <a:lvl4pPr>
              <a:buClr>
                <a:srgbClr val="778899"/>
              </a:buClr>
              <a:defRPr sz="1500">
                <a:solidFill>
                  <a:srgbClr val="404040"/>
                </a:solidFill>
                <a:latin typeface="Calibri" pitchFamily="34" charset="0"/>
              </a:defRPr>
            </a:lvl4pPr>
            <a:lvl5pPr>
              <a:buClr>
                <a:srgbClr val="778899"/>
              </a:buClr>
              <a:defRPr sz="1401">
                <a:solidFill>
                  <a:srgbClr val="404040"/>
                </a:solidFill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l-GR" dirty="0"/>
          </a:p>
        </p:txBody>
      </p:sp>
      <p:cxnSp>
        <p:nvCxnSpPr>
          <p:cNvPr id="10" name="Straight Connector 9"/>
          <p:cNvCxnSpPr/>
          <p:nvPr userDrawn="1"/>
        </p:nvCxnSpPr>
        <p:spPr bwMode="auto">
          <a:xfrm>
            <a:off x="273832" y="864000"/>
            <a:ext cx="93885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6EAB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50800" dir="5400000" algn="ctr" rotWithShape="0">
              <a:srgbClr val="000000">
                <a:alpha val="93000"/>
              </a:srgbClr>
            </a:outerShdw>
          </a:effectLst>
        </p:spPr>
      </p:cxnSp>
      <p:cxnSp>
        <p:nvCxnSpPr>
          <p:cNvPr id="11" name="Straight Connector 10"/>
          <p:cNvCxnSpPr/>
          <p:nvPr userDrawn="1"/>
        </p:nvCxnSpPr>
        <p:spPr bwMode="auto">
          <a:xfrm>
            <a:off x="273832" y="6490817"/>
            <a:ext cx="93885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58585A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50800" dir="5400000" algn="ctr" rotWithShape="0">
              <a:srgbClr val="000000">
                <a:alpha val="93000"/>
              </a:srgbClr>
            </a:outerShdw>
          </a:effectLst>
        </p:spPr>
      </p:cxnSp>
      <p:sp>
        <p:nvSpPr>
          <p:cNvPr id="9" name="Content Placeholder 2"/>
          <p:cNvSpPr>
            <a:spLocks noGrp="1"/>
          </p:cNvSpPr>
          <p:nvPr>
            <p:ph idx="12"/>
          </p:nvPr>
        </p:nvSpPr>
        <p:spPr>
          <a:xfrm>
            <a:off x="273311" y="3779999"/>
            <a:ext cx="9388500" cy="2520001"/>
          </a:xfrm>
        </p:spPr>
        <p:txBody>
          <a:bodyPr/>
          <a:lstStyle>
            <a:lvl1pPr marL="324005" indent="-324005">
              <a:buClr>
                <a:srgbClr val="778899"/>
              </a:buClr>
              <a:buFont typeface="Wingdings" pitchFamily="2" charset="2"/>
              <a:buChar char="Ø"/>
              <a:defRPr sz="1800">
                <a:solidFill>
                  <a:srgbClr val="404040"/>
                </a:solidFill>
                <a:latin typeface="Calibri" pitchFamily="34" charset="0"/>
              </a:defRPr>
            </a:lvl1pPr>
            <a:lvl2pPr>
              <a:buClr>
                <a:srgbClr val="778899"/>
              </a:buClr>
              <a:defRPr sz="1701">
                <a:solidFill>
                  <a:srgbClr val="404040"/>
                </a:solidFill>
                <a:latin typeface="Calibri" pitchFamily="34" charset="0"/>
              </a:defRPr>
            </a:lvl2pPr>
            <a:lvl3pPr>
              <a:buClr>
                <a:srgbClr val="778899"/>
              </a:buClr>
              <a:defRPr sz="1600">
                <a:solidFill>
                  <a:srgbClr val="404040"/>
                </a:solidFill>
                <a:latin typeface="Calibri" pitchFamily="34" charset="0"/>
              </a:defRPr>
            </a:lvl3pPr>
            <a:lvl4pPr>
              <a:buClr>
                <a:srgbClr val="778899"/>
              </a:buClr>
              <a:defRPr sz="1500">
                <a:solidFill>
                  <a:srgbClr val="404040"/>
                </a:solidFill>
                <a:latin typeface="Calibri" pitchFamily="34" charset="0"/>
              </a:defRPr>
            </a:lvl4pPr>
            <a:lvl5pPr>
              <a:buClr>
                <a:srgbClr val="778899"/>
              </a:buClr>
              <a:defRPr sz="1401">
                <a:solidFill>
                  <a:srgbClr val="404040"/>
                </a:solidFill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l-GR" dirty="0"/>
          </a:p>
        </p:txBody>
      </p:sp>
      <p:sp>
        <p:nvSpPr>
          <p:cNvPr id="12" name="Content Placeholder 2"/>
          <p:cNvSpPr>
            <a:spLocks noGrp="1"/>
          </p:cNvSpPr>
          <p:nvPr>
            <p:ph idx="13"/>
          </p:nvPr>
        </p:nvSpPr>
        <p:spPr>
          <a:xfrm>
            <a:off x="3481403" y="1080000"/>
            <a:ext cx="2992585" cy="2520001"/>
          </a:xfrm>
        </p:spPr>
        <p:txBody>
          <a:bodyPr/>
          <a:lstStyle>
            <a:lvl1pPr marL="324005" indent="-324005">
              <a:buClr>
                <a:srgbClr val="778899"/>
              </a:buClr>
              <a:buFont typeface="Wingdings" pitchFamily="2" charset="2"/>
              <a:buChar char="Ø"/>
              <a:defRPr sz="1800">
                <a:solidFill>
                  <a:srgbClr val="404040"/>
                </a:solidFill>
                <a:latin typeface="Calibri" pitchFamily="34" charset="0"/>
              </a:defRPr>
            </a:lvl1pPr>
            <a:lvl2pPr>
              <a:buClr>
                <a:srgbClr val="778899"/>
              </a:buClr>
              <a:defRPr sz="1701">
                <a:solidFill>
                  <a:srgbClr val="404040"/>
                </a:solidFill>
                <a:latin typeface="Calibri" pitchFamily="34" charset="0"/>
              </a:defRPr>
            </a:lvl2pPr>
            <a:lvl3pPr>
              <a:buClr>
                <a:srgbClr val="778899"/>
              </a:buClr>
              <a:defRPr sz="1600">
                <a:solidFill>
                  <a:srgbClr val="404040"/>
                </a:solidFill>
                <a:latin typeface="Calibri" pitchFamily="34" charset="0"/>
              </a:defRPr>
            </a:lvl3pPr>
            <a:lvl4pPr>
              <a:buClr>
                <a:srgbClr val="778899"/>
              </a:buClr>
              <a:defRPr sz="1500">
                <a:solidFill>
                  <a:srgbClr val="404040"/>
                </a:solidFill>
                <a:latin typeface="Calibri" pitchFamily="34" charset="0"/>
              </a:defRPr>
            </a:lvl4pPr>
            <a:lvl5pPr>
              <a:buClr>
                <a:srgbClr val="778899"/>
              </a:buClr>
              <a:defRPr sz="1401">
                <a:solidFill>
                  <a:srgbClr val="404040"/>
                </a:solidFill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96794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 userDrawn="1"/>
        </p:nvSpPr>
        <p:spPr>
          <a:xfrm>
            <a:off x="273832" y="6569291"/>
            <a:ext cx="2073293" cy="246221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r>
              <a:rPr lang="en-US" sz="1000" b="1" i="1" dirty="0" smtClean="0">
                <a:solidFill>
                  <a:srgbClr val="58585A"/>
                </a:solidFill>
                <a:latin typeface="Calibri" panose="020F0502020204030204" pitchFamily="34" charset="0"/>
              </a:rPr>
              <a:t>Athens Exchange Group</a:t>
            </a:r>
            <a:endParaRPr lang="en-US" sz="1000" b="1" i="1" dirty="0">
              <a:solidFill>
                <a:srgbClr val="58585A"/>
              </a:solidFill>
              <a:latin typeface="Calibri" panose="020F050202020403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3832" y="0"/>
            <a:ext cx="9388500" cy="864000"/>
          </a:xfrm>
        </p:spPr>
        <p:txBody>
          <a:bodyPr/>
          <a:lstStyle>
            <a:lvl1pPr algn="l">
              <a:defRPr sz="3173">
                <a:solidFill>
                  <a:srgbClr val="006EAB"/>
                </a:solidFill>
                <a:effectLst/>
                <a:latin typeface="Calibri" pitchFamily="34" charset="0"/>
                <a:cs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3832" y="3779999"/>
            <a:ext cx="2992585" cy="2520001"/>
          </a:xfrm>
        </p:spPr>
        <p:txBody>
          <a:bodyPr/>
          <a:lstStyle>
            <a:lvl1pPr marL="324005" indent="-324005">
              <a:buClr>
                <a:srgbClr val="778899"/>
              </a:buClr>
              <a:buFont typeface="Wingdings" pitchFamily="2" charset="2"/>
              <a:buChar char="Ø"/>
              <a:defRPr sz="1800">
                <a:solidFill>
                  <a:srgbClr val="404040"/>
                </a:solidFill>
                <a:latin typeface="Calibri" pitchFamily="34" charset="0"/>
              </a:defRPr>
            </a:lvl1pPr>
            <a:lvl2pPr>
              <a:buClr>
                <a:srgbClr val="778899"/>
              </a:buClr>
              <a:defRPr sz="1701">
                <a:solidFill>
                  <a:srgbClr val="404040"/>
                </a:solidFill>
                <a:latin typeface="Calibri" pitchFamily="34" charset="0"/>
              </a:defRPr>
            </a:lvl2pPr>
            <a:lvl3pPr>
              <a:buClr>
                <a:srgbClr val="778899"/>
              </a:buClr>
              <a:defRPr sz="1600">
                <a:solidFill>
                  <a:srgbClr val="404040"/>
                </a:solidFill>
                <a:latin typeface="Calibri" pitchFamily="34" charset="0"/>
              </a:defRPr>
            </a:lvl3pPr>
            <a:lvl4pPr>
              <a:buClr>
                <a:srgbClr val="778899"/>
              </a:buClr>
              <a:defRPr sz="1500">
                <a:solidFill>
                  <a:srgbClr val="404040"/>
                </a:solidFill>
                <a:latin typeface="Calibri" pitchFamily="34" charset="0"/>
              </a:defRPr>
            </a:lvl4pPr>
            <a:lvl5pPr>
              <a:buClr>
                <a:srgbClr val="778899"/>
              </a:buClr>
              <a:defRPr sz="1401">
                <a:solidFill>
                  <a:srgbClr val="404040"/>
                </a:solidFill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l-G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801718" y="6570000"/>
            <a:ext cx="860613" cy="244800"/>
          </a:xfrm>
        </p:spPr>
        <p:txBody>
          <a:bodyPr/>
          <a:lstStyle>
            <a:lvl1pPr>
              <a:defRPr i="1">
                <a:solidFill>
                  <a:srgbClr val="58585A"/>
                </a:solidFill>
              </a:defRPr>
            </a:lvl1pPr>
          </a:lstStyle>
          <a:p>
            <a:r>
              <a:rPr lang="en-US" dirty="0" smtClean="0"/>
              <a:t>Page </a:t>
            </a:r>
            <a:fld id="{8560F551-554D-45C4-987C-56C322CC2A01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7" name="Content Placeholder 2"/>
          <p:cNvSpPr>
            <a:spLocks noGrp="1"/>
          </p:cNvSpPr>
          <p:nvPr>
            <p:ph idx="11"/>
          </p:nvPr>
        </p:nvSpPr>
        <p:spPr>
          <a:xfrm>
            <a:off x="6669225" y="3779999"/>
            <a:ext cx="2992585" cy="2520001"/>
          </a:xfrm>
        </p:spPr>
        <p:txBody>
          <a:bodyPr/>
          <a:lstStyle>
            <a:lvl1pPr marL="324005" indent="-324005">
              <a:buClr>
                <a:srgbClr val="778899"/>
              </a:buClr>
              <a:buFont typeface="Wingdings" pitchFamily="2" charset="2"/>
              <a:buChar char="Ø"/>
              <a:defRPr sz="1800">
                <a:solidFill>
                  <a:srgbClr val="404040"/>
                </a:solidFill>
                <a:latin typeface="Calibri" pitchFamily="34" charset="0"/>
              </a:defRPr>
            </a:lvl1pPr>
            <a:lvl2pPr>
              <a:buClr>
                <a:srgbClr val="778899"/>
              </a:buClr>
              <a:defRPr sz="1701">
                <a:solidFill>
                  <a:srgbClr val="404040"/>
                </a:solidFill>
                <a:latin typeface="Calibri" pitchFamily="34" charset="0"/>
              </a:defRPr>
            </a:lvl2pPr>
            <a:lvl3pPr>
              <a:buClr>
                <a:srgbClr val="778899"/>
              </a:buClr>
              <a:defRPr sz="1600">
                <a:solidFill>
                  <a:srgbClr val="404040"/>
                </a:solidFill>
                <a:latin typeface="Calibri" pitchFamily="34" charset="0"/>
              </a:defRPr>
            </a:lvl3pPr>
            <a:lvl4pPr>
              <a:buClr>
                <a:srgbClr val="778899"/>
              </a:buClr>
              <a:defRPr sz="1500">
                <a:solidFill>
                  <a:srgbClr val="404040"/>
                </a:solidFill>
                <a:latin typeface="Calibri" pitchFamily="34" charset="0"/>
              </a:defRPr>
            </a:lvl4pPr>
            <a:lvl5pPr>
              <a:buClr>
                <a:srgbClr val="778899"/>
              </a:buClr>
              <a:defRPr sz="1401">
                <a:solidFill>
                  <a:srgbClr val="404040"/>
                </a:solidFill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l-GR" dirty="0"/>
          </a:p>
        </p:txBody>
      </p:sp>
      <p:cxnSp>
        <p:nvCxnSpPr>
          <p:cNvPr id="10" name="Straight Connector 9"/>
          <p:cNvCxnSpPr/>
          <p:nvPr userDrawn="1"/>
        </p:nvCxnSpPr>
        <p:spPr bwMode="auto">
          <a:xfrm>
            <a:off x="273832" y="864000"/>
            <a:ext cx="93885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6EAB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50800" dir="5400000" algn="ctr" rotWithShape="0">
              <a:srgbClr val="000000">
                <a:alpha val="93000"/>
              </a:srgbClr>
            </a:outerShdw>
          </a:effectLst>
        </p:spPr>
      </p:cxnSp>
      <p:cxnSp>
        <p:nvCxnSpPr>
          <p:cNvPr id="11" name="Straight Connector 10"/>
          <p:cNvCxnSpPr/>
          <p:nvPr userDrawn="1"/>
        </p:nvCxnSpPr>
        <p:spPr bwMode="auto">
          <a:xfrm>
            <a:off x="273832" y="6490817"/>
            <a:ext cx="93885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58585A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50800" dir="5400000" algn="ctr" rotWithShape="0">
              <a:srgbClr val="000000">
                <a:alpha val="93000"/>
              </a:srgbClr>
            </a:outerShdw>
          </a:effectLst>
        </p:spPr>
      </p:cxnSp>
      <p:sp>
        <p:nvSpPr>
          <p:cNvPr id="9" name="Content Placeholder 2"/>
          <p:cNvSpPr>
            <a:spLocks noGrp="1"/>
          </p:cNvSpPr>
          <p:nvPr>
            <p:ph idx="12"/>
          </p:nvPr>
        </p:nvSpPr>
        <p:spPr>
          <a:xfrm>
            <a:off x="273832" y="1080000"/>
            <a:ext cx="9388500" cy="2520001"/>
          </a:xfrm>
        </p:spPr>
        <p:txBody>
          <a:bodyPr/>
          <a:lstStyle>
            <a:lvl1pPr marL="324005" indent="-324005">
              <a:buClr>
                <a:srgbClr val="778899"/>
              </a:buClr>
              <a:buFont typeface="Wingdings" pitchFamily="2" charset="2"/>
              <a:buChar char="Ø"/>
              <a:defRPr sz="1800">
                <a:solidFill>
                  <a:srgbClr val="404040"/>
                </a:solidFill>
                <a:latin typeface="Calibri" pitchFamily="34" charset="0"/>
              </a:defRPr>
            </a:lvl1pPr>
            <a:lvl2pPr>
              <a:buClr>
                <a:srgbClr val="778899"/>
              </a:buClr>
              <a:defRPr sz="1701">
                <a:solidFill>
                  <a:srgbClr val="404040"/>
                </a:solidFill>
                <a:latin typeface="Calibri" pitchFamily="34" charset="0"/>
              </a:defRPr>
            </a:lvl2pPr>
            <a:lvl3pPr>
              <a:buClr>
                <a:srgbClr val="778899"/>
              </a:buClr>
              <a:defRPr sz="1600">
                <a:solidFill>
                  <a:srgbClr val="404040"/>
                </a:solidFill>
                <a:latin typeface="Calibri" pitchFamily="34" charset="0"/>
              </a:defRPr>
            </a:lvl3pPr>
            <a:lvl4pPr>
              <a:buClr>
                <a:srgbClr val="778899"/>
              </a:buClr>
              <a:defRPr sz="1500">
                <a:solidFill>
                  <a:srgbClr val="404040"/>
                </a:solidFill>
                <a:latin typeface="Calibri" pitchFamily="34" charset="0"/>
              </a:defRPr>
            </a:lvl4pPr>
            <a:lvl5pPr>
              <a:buClr>
                <a:srgbClr val="778899"/>
              </a:buClr>
              <a:defRPr sz="1401">
                <a:solidFill>
                  <a:srgbClr val="404040"/>
                </a:solidFill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l-GR" dirty="0"/>
          </a:p>
        </p:txBody>
      </p:sp>
      <p:sp>
        <p:nvSpPr>
          <p:cNvPr id="12" name="Content Placeholder 2"/>
          <p:cNvSpPr>
            <a:spLocks noGrp="1"/>
          </p:cNvSpPr>
          <p:nvPr>
            <p:ph idx="13"/>
          </p:nvPr>
        </p:nvSpPr>
        <p:spPr>
          <a:xfrm>
            <a:off x="3481403" y="3779999"/>
            <a:ext cx="2992585" cy="2520001"/>
          </a:xfrm>
        </p:spPr>
        <p:txBody>
          <a:bodyPr/>
          <a:lstStyle>
            <a:lvl1pPr marL="324005" indent="-324005">
              <a:buClr>
                <a:srgbClr val="778899"/>
              </a:buClr>
              <a:buFont typeface="Wingdings" pitchFamily="2" charset="2"/>
              <a:buChar char="Ø"/>
              <a:defRPr sz="1800">
                <a:solidFill>
                  <a:srgbClr val="404040"/>
                </a:solidFill>
                <a:latin typeface="Calibri" pitchFamily="34" charset="0"/>
              </a:defRPr>
            </a:lvl1pPr>
            <a:lvl2pPr>
              <a:buClr>
                <a:srgbClr val="778899"/>
              </a:buClr>
              <a:defRPr sz="1701">
                <a:solidFill>
                  <a:srgbClr val="404040"/>
                </a:solidFill>
                <a:latin typeface="Calibri" pitchFamily="34" charset="0"/>
              </a:defRPr>
            </a:lvl2pPr>
            <a:lvl3pPr>
              <a:buClr>
                <a:srgbClr val="778899"/>
              </a:buClr>
              <a:defRPr sz="1600">
                <a:solidFill>
                  <a:srgbClr val="404040"/>
                </a:solidFill>
                <a:latin typeface="Calibri" pitchFamily="34" charset="0"/>
              </a:defRPr>
            </a:lvl3pPr>
            <a:lvl4pPr>
              <a:buClr>
                <a:srgbClr val="778899"/>
              </a:buClr>
              <a:defRPr sz="1500">
                <a:solidFill>
                  <a:srgbClr val="404040"/>
                </a:solidFill>
                <a:latin typeface="Calibri" pitchFamily="34" charset="0"/>
              </a:defRPr>
            </a:lvl4pPr>
            <a:lvl5pPr>
              <a:buClr>
                <a:srgbClr val="778899"/>
              </a:buClr>
              <a:defRPr sz="1401">
                <a:solidFill>
                  <a:srgbClr val="404040"/>
                </a:solidFill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9110904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 userDrawn="1"/>
        </p:nvSpPr>
        <p:spPr>
          <a:xfrm>
            <a:off x="273832" y="6569291"/>
            <a:ext cx="2073293" cy="246221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r>
              <a:rPr lang="en-US" sz="1000" b="1" i="1" dirty="0" smtClean="0">
                <a:solidFill>
                  <a:srgbClr val="58585A"/>
                </a:solidFill>
                <a:latin typeface="Calibri" panose="020F0502020204030204" pitchFamily="34" charset="0"/>
              </a:rPr>
              <a:t>Athens Exchange Group</a:t>
            </a:r>
            <a:endParaRPr lang="en-US" sz="1000" b="1" i="1" dirty="0">
              <a:solidFill>
                <a:srgbClr val="58585A"/>
              </a:solidFill>
              <a:latin typeface="Calibri" panose="020F050202020403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3832" y="0"/>
            <a:ext cx="9388500" cy="864000"/>
          </a:xfrm>
        </p:spPr>
        <p:txBody>
          <a:bodyPr/>
          <a:lstStyle>
            <a:lvl1pPr algn="l">
              <a:defRPr sz="3173">
                <a:solidFill>
                  <a:srgbClr val="006EAB"/>
                </a:solidFill>
                <a:effectLst/>
                <a:latin typeface="Calibri" pitchFamily="34" charset="0"/>
                <a:cs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3831" y="1080001"/>
            <a:ext cx="5412063" cy="5220000"/>
          </a:xfrm>
        </p:spPr>
        <p:txBody>
          <a:bodyPr/>
          <a:lstStyle>
            <a:lvl1pPr marL="324005" indent="-324005">
              <a:buClr>
                <a:srgbClr val="778899"/>
              </a:buClr>
              <a:buFont typeface="Wingdings" pitchFamily="2" charset="2"/>
              <a:buChar char="Ø"/>
              <a:defRPr sz="1800">
                <a:solidFill>
                  <a:srgbClr val="404040"/>
                </a:solidFill>
                <a:latin typeface="Calibri" pitchFamily="34" charset="0"/>
              </a:defRPr>
            </a:lvl1pPr>
            <a:lvl2pPr>
              <a:buClr>
                <a:srgbClr val="778899"/>
              </a:buClr>
              <a:defRPr sz="1701">
                <a:solidFill>
                  <a:srgbClr val="404040"/>
                </a:solidFill>
                <a:latin typeface="Calibri" pitchFamily="34" charset="0"/>
              </a:defRPr>
            </a:lvl2pPr>
            <a:lvl3pPr>
              <a:buClr>
                <a:srgbClr val="778899"/>
              </a:buClr>
              <a:defRPr sz="1600">
                <a:solidFill>
                  <a:srgbClr val="404040"/>
                </a:solidFill>
                <a:latin typeface="Calibri" pitchFamily="34" charset="0"/>
              </a:defRPr>
            </a:lvl3pPr>
            <a:lvl4pPr>
              <a:buClr>
                <a:srgbClr val="778899"/>
              </a:buClr>
              <a:defRPr sz="1500">
                <a:solidFill>
                  <a:srgbClr val="404040"/>
                </a:solidFill>
                <a:latin typeface="Calibri" pitchFamily="34" charset="0"/>
              </a:defRPr>
            </a:lvl4pPr>
            <a:lvl5pPr>
              <a:buClr>
                <a:srgbClr val="778899"/>
              </a:buClr>
              <a:defRPr sz="1401">
                <a:solidFill>
                  <a:srgbClr val="404040"/>
                </a:solidFill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l-G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801718" y="6570000"/>
            <a:ext cx="860613" cy="244800"/>
          </a:xfrm>
        </p:spPr>
        <p:txBody>
          <a:bodyPr/>
          <a:lstStyle>
            <a:lvl1pPr>
              <a:defRPr i="1">
                <a:solidFill>
                  <a:srgbClr val="58585A"/>
                </a:solidFill>
              </a:defRPr>
            </a:lvl1pPr>
          </a:lstStyle>
          <a:p>
            <a:r>
              <a:rPr lang="en-US" dirty="0" smtClean="0"/>
              <a:t>Page </a:t>
            </a:r>
            <a:fld id="{8560F551-554D-45C4-987C-56C322CC2A01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7" name="Content Placeholder 2"/>
          <p:cNvSpPr>
            <a:spLocks noGrp="1"/>
          </p:cNvSpPr>
          <p:nvPr>
            <p:ph idx="11"/>
          </p:nvPr>
        </p:nvSpPr>
        <p:spPr>
          <a:xfrm>
            <a:off x="5894325" y="1080000"/>
            <a:ext cx="3750935" cy="2520001"/>
          </a:xfrm>
        </p:spPr>
        <p:txBody>
          <a:bodyPr/>
          <a:lstStyle>
            <a:lvl1pPr marL="324005" indent="-324005">
              <a:buClr>
                <a:srgbClr val="778899"/>
              </a:buClr>
              <a:buFont typeface="Wingdings" pitchFamily="2" charset="2"/>
              <a:buChar char="Ø"/>
              <a:defRPr sz="1800">
                <a:solidFill>
                  <a:srgbClr val="404040"/>
                </a:solidFill>
                <a:latin typeface="Calibri" pitchFamily="34" charset="0"/>
              </a:defRPr>
            </a:lvl1pPr>
            <a:lvl2pPr>
              <a:buClr>
                <a:srgbClr val="778899"/>
              </a:buClr>
              <a:defRPr sz="1701">
                <a:solidFill>
                  <a:srgbClr val="404040"/>
                </a:solidFill>
                <a:latin typeface="Calibri" pitchFamily="34" charset="0"/>
              </a:defRPr>
            </a:lvl2pPr>
            <a:lvl3pPr>
              <a:buClr>
                <a:srgbClr val="778899"/>
              </a:buClr>
              <a:defRPr sz="1600">
                <a:solidFill>
                  <a:srgbClr val="404040"/>
                </a:solidFill>
                <a:latin typeface="Calibri" pitchFamily="34" charset="0"/>
              </a:defRPr>
            </a:lvl3pPr>
            <a:lvl4pPr>
              <a:buClr>
                <a:srgbClr val="778899"/>
              </a:buClr>
              <a:defRPr sz="1500">
                <a:solidFill>
                  <a:srgbClr val="404040"/>
                </a:solidFill>
                <a:latin typeface="Calibri" pitchFamily="34" charset="0"/>
              </a:defRPr>
            </a:lvl4pPr>
            <a:lvl5pPr>
              <a:buClr>
                <a:srgbClr val="778899"/>
              </a:buClr>
              <a:defRPr sz="1401">
                <a:solidFill>
                  <a:srgbClr val="404040"/>
                </a:solidFill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l-GR" dirty="0"/>
          </a:p>
        </p:txBody>
      </p:sp>
      <p:cxnSp>
        <p:nvCxnSpPr>
          <p:cNvPr id="10" name="Straight Connector 9"/>
          <p:cNvCxnSpPr/>
          <p:nvPr userDrawn="1"/>
        </p:nvCxnSpPr>
        <p:spPr bwMode="auto">
          <a:xfrm>
            <a:off x="273832" y="864000"/>
            <a:ext cx="93885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6EAB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50800" dir="5400000" algn="ctr" rotWithShape="0">
              <a:srgbClr val="000000">
                <a:alpha val="93000"/>
              </a:srgbClr>
            </a:outerShdw>
          </a:effectLst>
        </p:spPr>
      </p:cxnSp>
      <p:cxnSp>
        <p:nvCxnSpPr>
          <p:cNvPr id="11" name="Straight Connector 10"/>
          <p:cNvCxnSpPr/>
          <p:nvPr userDrawn="1"/>
        </p:nvCxnSpPr>
        <p:spPr bwMode="auto">
          <a:xfrm>
            <a:off x="273832" y="6490817"/>
            <a:ext cx="93885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58585A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50800" dir="5400000" algn="ctr" rotWithShape="0">
              <a:srgbClr val="000000">
                <a:alpha val="93000"/>
              </a:srgbClr>
            </a:outerShdw>
          </a:effectLst>
        </p:spPr>
      </p:cxnSp>
      <p:sp>
        <p:nvSpPr>
          <p:cNvPr id="13" name="Content Placeholder 2"/>
          <p:cNvSpPr>
            <a:spLocks noGrp="1"/>
          </p:cNvSpPr>
          <p:nvPr>
            <p:ph idx="14"/>
          </p:nvPr>
        </p:nvSpPr>
        <p:spPr>
          <a:xfrm>
            <a:off x="5894325" y="3779999"/>
            <a:ext cx="3750935" cy="2520001"/>
          </a:xfrm>
        </p:spPr>
        <p:txBody>
          <a:bodyPr/>
          <a:lstStyle>
            <a:lvl1pPr marL="324005" indent="-324005">
              <a:buClr>
                <a:srgbClr val="778899"/>
              </a:buClr>
              <a:buFont typeface="Wingdings" pitchFamily="2" charset="2"/>
              <a:buChar char="Ø"/>
              <a:defRPr sz="1800">
                <a:solidFill>
                  <a:srgbClr val="404040"/>
                </a:solidFill>
                <a:latin typeface="Calibri" pitchFamily="34" charset="0"/>
              </a:defRPr>
            </a:lvl1pPr>
            <a:lvl2pPr>
              <a:buClr>
                <a:srgbClr val="778899"/>
              </a:buClr>
              <a:defRPr sz="1701">
                <a:solidFill>
                  <a:srgbClr val="404040"/>
                </a:solidFill>
                <a:latin typeface="Calibri" pitchFamily="34" charset="0"/>
              </a:defRPr>
            </a:lvl2pPr>
            <a:lvl3pPr>
              <a:buClr>
                <a:srgbClr val="778899"/>
              </a:buClr>
              <a:defRPr sz="1600">
                <a:solidFill>
                  <a:srgbClr val="404040"/>
                </a:solidFill>
                <a:latin typeface="Calibri" pitchFamily="34" charset="0"/>
              </a:defRPr>
            </a:lvl3pPr>
            <a:lvl4pPr>
              <a:buClr>
                <a:srgbClr val="778899"/>
              </a:buClr>
              <a:defRPr sz="1500">
                <a:solidFill>
                  <a:srgbClr val="404040"/>
                </a:solidFill>
                <a:latin typeface="Calibri" pitchFamily="34" charset="0"/>
              </a:defRPr>
            </a:lvl4pPr>
            <a:lvl5pPr>
              <a:buClr>
                <a:srgbClr val="778899"/>
              </a:buClr>
              <a:defRPr sz="1401">
                <a:solidFill>
                  <a:srgbClr val="404040"/>
                </a:solidFill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1590491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 userDrawn="1"/>
        </p:nvSpPr>
        <p:spPr>
          <a:xfrm>
            <a:off x="273832" y="6569291"/>
            <a:ext cx="2073293" cy="246221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r>
              <a:rPr lang="en-US" sz="1000" b="1" i="1" dirty="0" smtClean="0">
                <a:solidFill>
                  <a:srgbClr val="58585A"/>
                </a:solidFill>
                <a:latin typeface="Calibri" panose="020F0502020204030204" pitchFamily="34" charset="0"/>
              </a:rPr>
              <a:t>Athens Exchange Group</a:t>
            </a:r>
            <a:endParaRPr lang="en-US" sz="1000" b="1" i="1" dirty="0">
              <a:solidFill>
                <a:srgbClr val="58585A"/>
              </a:solidFill>
              <a:latin typeface="Calibri" panose="020F050202020403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3832" y="0"/>
            <a:ext cx="9388500" cy="864000"/>
          </a:xfrm>
        </p:spPr>
        <p:txBody>
          <a:bodyPr/>
          <a:lstStyle>
            <a:lvl1pPr algn="l">
              <a:defRPr sz="3173">
                <a:solidFill>
                  <a:srgbClr val="006EAB"/>
                </a:solidFill>
                <a:effectLst/>
                <a:latin typeface="Calibri" pitchFamily="34" charset="0"/>
                <a:cs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3832" y="1080000"/>
            <a:ext cx="2992585" cy="2520001"/>
          </a:xfrm>
        </p:spPr>
        <p:txBody>
          <a:bodyPr/>
          <a:lstStyle>
            <a:lvl1pPr marL="324005" indent="-324005">
              <a:buClr>
                <a:srgbClr val="778899"/>
              </a:buClr>
              <a:buFont typeface="Wingdings" pitchFamily="2" charset="2"/>
              <a:buChar char="Ø"/>
              <a:defRPr sz="1800">
                <a:solidFill>
                  <a:srgbClr val="404040"/>
                </a:solidFill>
                <a:latin typeface="Calibri" pitchFamily="34" charset="0"/>
              </a:defRPr>
            </a:lvl1pPr>
            <a:lvl2pPr>
              <a:buClr>
                <a:srgbClr val="778899"/>
              </a:buClr>
              <a:defRPr sz="1701">
                <a:solidFill>
                  <a:srgbClr val="404040"/>
                </a:solidFill>
                <a:latin typeface="Calibri" pitchFamily="34" charset="0"/>
              </a:defRPr>
            </a:lvl2pPr>
            <a:lvl3pPr>
              <a:buClr>
                <a:srgbClr val="778899"/>
              </a:buClr>
              <a:defRPr sz="1600">
                <a:solidFill>
                  <a:srgbClr val="404040"/>
                </a:solidFill>
                <a:latin typeface="Calibri" pitchFamily="34" charset="0"/>
              </a:defRPr>
            </a:lvl3pPr>
            <a:lvl4pPr>
              <a:buClr>
                <a:srgbClr val="778899"/>
              </a:buClr>
              <a:defRPr sz="1500">
                <a:solidFill>
                  <a:srgbClr val="404040"/>
                </a:solidFill>
                <a:latin typeface="Calibri" pitchFamily="34" charset="0"/>
              </a:defRPr>
            </a:lvl4pPr>
            <a:lvl5pPr>
              <a:buClr>
                <a:srgbClr val="778899"/>
              </a:buClr>
              <a:defRPr sz="1401">
                <a:solidFill>
                  <a:srgbClr val="404040"/>
                </a:solidFill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l-G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801718" y="6570000"/>
            <a:ext cx="860613" cy="244800"/>
          </a:xfrm>
        </p:spPr>
        <p:txBody>
          <a:bodyPr/>
          <a:lstStyle>
            <a:lvl1pPr>
              <a:defRPr i="1">
                <a:solidFill>
                  <a:srgbClr val="58585A"/>
                </a:solidFill>
              </a:defRPr>
            </a:lvl1pPr>
          </a:lstStyle>
          <a:p>
            <a:r>
              <a:rPr lang="en-US" dirty="0" smtClean="0"/>
              <a:t>Page </a:t>
            </a:r>
            <a:fld id="{8560F551-554D-45C4-987C-56C322CC2A01}" type="slidenum">
              <a:rPr lang="el-GR" smtClean="0"/>
              <a:pPr/>
              <a:t>‹#›</a:t>
            </a:fld>
            <a:endParaRPr lang="el-GR" dirty="0"/>
          </a:p>
        </p:txBody>
      </p:sp>
      <p:cxnSp>
        <p:nvCxnSpPr>
          <p:cNvPr id="10" name="Straight Connector 9"/>
          <p:cNvCxnSpPr/>
          <p:nvPr userDrawn="1"/>
        </p:nvCxnSpPr>
        <p:spPr bwMode="auto">
          <a:xfrm>
            <a:off x="273832" y="864000"/>
            <a:ext cx="93885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6EAB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50800" dir="5400000" algn="ctr" rotWithShape="0">
              <a:srgbClr val="000000">
                <a:alpha val="93000"/>
              </a:srgbClr>
            </a:outerShdw>
          </a:effectLst>
        </p:spPr>
      </p:cxnSp>
      <p:cxnSp>
        <p:nvCxnSpPr>
          <p:cNvPr id="11" name="Straight Connector 10"/>
          <p:cNvCxnSpPr/>
          <p:nvPr userDrawn="1"/>
        </p:nvCxnSpPr>
        <p:spPr bwMode="auto">
          <a:xfrm>
            <a:off x="273832" y="6490817"/>
            <a:ext cx="93885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58585A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50800" dir="5400000" algn="ctr" rotWithShape="0">
              <a:srgbClr val="000000">
                <a:alpha val="93000"/>
              </a:srgbClr>
            </a:outerShdw>
          </a:effectLst>
        </p:spPr>
      </p:cxnSp>
      <p:sp>
        <p:nvSpPr>
          <p:cNvPr id="9" name="Content Placeholder 2"/>
          <p:cNvSpPr>
            <a:spLocks noGrp="1"/>
          </p:cNvSpPr>
          <p:nvPr>
            <p:ph idx="12"/>
          </p:nvPr>
        </p:nvSpPr>
        <p:spPr>
          <a:xfrm>
            <a:off x="273309" y="3779999"/>
            <a:ext cx="2992585" cy="2520001"/>
          </a:xfrm>
        </p:spPr>
        <p:txBody>
          <a:bodyPr/>
          <a:lstStyle>
            <a:lvl1pPr marL="324005" indent="-324005">
              <a:buClr>
                <a:srgbClr val="778899"/>
              </a:buClr>
              <a:buFont typeface="Wingdings" pitchFamily="2" charset="2"/>
              <a:buChar char="Ø"/>
              <a:defRPr sz="1800">
                <a:solidFill>
                  <a:srgbClr val="404040"/>
                </a:solidFill>
                <a:latin typeface="Calibri" pitchFamily="34" charset="0"/>
              </a:defRPr>
            </a:lvl1pPr>
            <a:lvl2pPr>
              <a:buClr>
                <a:srgbClr val="778899"/>
              </a:buClr>
              <a:defRPr sz="1701">
                <a:solidFill>
                  <a:srgbClr val="404040"/>
                </a:solidFill>
                <a:latin typeface="Calibri" pitchFamily="34" charset="0"/>
              </a:defRPr>
            </a:lvl2pPr>
            <a:lvl3pPr>
              <a:buClr>
                <a:srgbClr val="778899"/>
              </a:buClr>
              <a:defRPr sz="1600">
                <a:solidFill>
                  <a:srgbClr val="404040"/>
                </a:solidFill>
                <a:latin typeface="Calibri" pitchFamily="34" charset="0"/>
              </a:defRPr>
            </a:lvl3pPr>
            <a:lvl4pPr>
              <a:buClr>
                <a:srgbClr val="778899"/>
              </a:buClr>
              <a:defRPr sz="1500">
                <a:solidFill>
                  <a:srgbClr val="404040"/>
                </a:solidFill>
                <a:latin typeface="Calibri" pitchFamily="34" charset="0"/>
              </a:defRPr>
            </a:lvl4pPr>
            <a:lvl5pPr>
              <a:buClr>
                <a:srgbClr val="778899"/>
              </a:buClr>
              <a:defRPr sz="1401">
                <a:solidFill>
                  <a:srgbClr val="404040"/>
                </a:solidFill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l-GR" dirty="0"/>
          </a:p>
        </p:txBody>
      </p:sp>
      <p:sp>
        <p:nvSpPr>
          <p:cNvPr id="12" name="Content Placeholder 2"/>
          <p:cNvSpPr>
            <a:spLocks noGrp="1"/>
          </p:cNvSpPr>
          <p:nvPr>
            <p:ph idx="13"/>
          </p:nvPr>
        </p:nvSpPr>
        <p:spPr>
          <a:xfrm>
            <a:off x="3481403" y="1080001"/>
            <a:ext cx="6180763" cy="5256000"/>
          </a:xfrm>
        </p:spPr>
        <p:txBody>
          <a:bodyPr/>
          <a:lstStyle>
            <a:lvl1pPr marL="324005" indent="-324005">
              <a:buClr>
                <a:srgbClr val="778899"/>
              </a:buClr>
              <a:buFont typeface="Wingdings" pitchFamily="2" charset="2"/>
              <a:buChar char="Ø"/>
              <a:defRPr sz="1800">
                <a:solidFill>
                  <a:srgbClr val="404040"/>
                </a:solidFill>
                <a:latin typeface="Calibri" pitchFamily="34" charset="0"/>
              </a:defRPr>
            </a:lvl1pPr>
            <a:lvl2pPr>
              <a:buClr>
                <a:srgbClr val="778899"/>
              </a:buClr>
              <a:defRPr sz="1701">
                <a:solidFill>
                  <a:srgbClr val="404040"/>
                </a:solidFill>
                <a:latin typeface="Calibri" pitchFamily="34" charset="0"/>
              </a:defRPr>
            </a:lvl2pPr>
            <a:lvl3pPr>
              <a:buClr>
                <a:srgbClr val="778899"/>
              </a:buClr>
              <a:defRPr sz="1600">
                <a:solidFill>
                  <a:srgbClr val="404040"/>
                </a:solidFill>
                <a:latin typeface="Calibri" pitchFamily="34" charset="0"/>
              </a:defRPr>
            </a:lvl3pPr>
            <a:lvl4pPr>
              <a:buClr>
                <a:srgbClr val="778899"/>
              </a:buClr>
              <a:defRPr sz="1500">
                <a:solidFill>
                  <a:srgbClr val="404040"/>
                </a:solidFill>
                <a:latin typeface="Calibri" pitchFamily="34" charset="0"/>
              </a:defRPr>
            </a:lvl4pPr>
            <a:lvl5pPr>
              <a:buClr>
                <a:srgbClr val="778899"/>
              </a:buClr>
              <a:defRPr sz="1401">
                <a:solidFill>
                  <a:srgbClr val="404040"/>
                </a:solidFill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2579374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 userDrawn="1"/>
        </p:nvSpPr>
        <p:spPr>
          <a:xfrm>
            <a:off x="273832" y="6569291"/>
            <a:ext cx="2073293" cy="246221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r>
              <a:rPr lang="en-US" sz="1000" b="1" i="1" dirty="0" smtClean="0">
                <a:solidFill>
                  <a:srgbClr val="58585A"/>
                </a:solidFill>
                <a:latin typeface="Calibri" panose="020F0502020204030204" pitchFamily="34" charset="0"/>
              </a:rPr>
              <a:t>Athens Exchange Group</a:t>
            </a:r>
            <a:endParaRPr lang="en-US" sz="1000" b="1" i="1" dirty="0">
              <a:solidFill>
                <a:srgbClr val="58585A"/>
              </a:solidFill>
              <a:latin typeface="Calibri" panose="020F050202020403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3832" y="0"/>
            <a:ext cx="9388500" cy="864000"/>
          </a:xfrm>
        </p:spPr>
        <p:txBody>
          <a:bodyPr/>
          <a:lstStyle>
            <a:lvl1pPr algn="l">
              <a:defRPr sz="3173">
                <a:solidFill>
                  <a:srgbClr val="006EAB"/>
                </a:solidFill>
                <a:effectLst/>
                <a:latin typeface="Calibri" pitchFamily="34" charset="0"/>
                <a:cs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3831" y="1080001"/>
            <a:ext cx="5412063" cy="5220000"/>
          </a:xfrm>
        </p:spPr>
        <p:txBody>
          <a:bodyPr/>
          <a:lstStyle>
            <a:lvl1pPr marL="324005" indent="-324005">
              <a:buClr>
                <a:srgbClr val="778899"/>
              </a:buClr>
              <a:buFont typeface="Wingdings" pitchFamily="2" charset="2"/>
              <a:buChar char="Ø"/>
              <a:defRPr sz="1800">
                <a:solidFill>
                  <a:srgbClr val="404040"/>
                </a:solidFill>
                <a:latin typeface="Calibri" pitchFamily="34" charset="0"/>
              </a:defRPr>
            </a:lvl1pPr>
            <a:lvl2pPr>
              <a:buClr>
                <a:srgbClr val="778899"/>
              </a:buClr>
              <a:defRPr sz="1701">
                <a:solidFill>
                  <a:srgbClr val="404040"/>
                </a:solidFill>
                <a:latin typeface="Calibri" pitchFamily="34" charset="0"/>
              </a:defRPr>
            </a:lvl2pPr>
            <a:lvl3pPr>
              <a:buClr>
                <a:srgbClr val="778899"/>
              </a:buClr>
              <a:defRPr sz="1600">
                <a:solidFill>
                  <a:srgbClr val="404040"/>
                </a:solidFill>
                <a:latin typeface="Calibri" pitchFamily="34" charset="0"/>
              </a:defRPr>
            </a:lvl3pPr>
            <a:lvl4pPr>
              <a:buClr>
                <a:srgbClr val="778899"/>
              </a:buClr>
              <a:defRPr sz="1500">
                <a:solidFill>
                  <a:srgbClr val="404040"/>
                </a:solidFill>
                <a:latin typeface="Calibri" pitchFamily="34" charset="0"/>
              </a:defRPr>
            </a:lvl4pPr>
            <a:lvl5pPr>
              <a:buClr>
                <a:srgbClr val="778899"/>
              </a:buClr>
              <a:defRPr sz="1401">
                <a:solidFill>
                  <a:srgbClr val="404040"/>
                </a:solidFill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l-G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801718" y="6570000"/>
            <a:ext cx="860613" cy="244800"/>
          </a:xfrm>
        </p:spPr>
        <p:txBody>
          <a:bodyPr/>
          <a:lstStyle>
            <a:lvl1pPr>
              <a:defRPr i="1">
                <a:solidFill>
                  <a:srgbClr val="58585A"/>
                </a:solidFill>
              </a:defRPr>
            </a:lvl1pPr>
          </a:lstStyle>
          <a:p>
            <a:r>
              <a:rPr lang="en-US" dirty="0" smtClean="0"/>
              <a:t>Page </a:t>
            </a:r>
            <a:fld id="{8560F551-554D-45C4-987C-56C322CC2A01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7" name="Content Placeholder 2"/>
          <p:cNvSpPr>
            <a:spLocks noGrp="1"/>
          </p:cNvSpPr>
          <p:nvPr>
            <p:ph idx="11"/>
          </p:nvPr>
        </p:nvSpPr>
        <p:spPr>
          <a:xfrm>
            <a:off x="5894325" y="1080001"/>
            <a:ext cx="3750935" cy="5220000"/>
          </a:xfrm>
        </p:spPr>
        <p:txBody>
          <a:bodyPr/>
          <a:lstStyle>
            <a:lvl1pPr marL="324005" indent="-324005">
              <a:buClr>
                <a:srgbClr val="778899"/>
              </a:buClr>
              <a:buFont typeface="Wingdings" pitchFamily="2" charset="2"/>
              <a:buChar char="Ø"/>
              <a:defRPr sz="1800">
                <a:solidFill>
                  <a:srgbClr val="404040"/>
                </a:solidFill>
                <a:latin typeface="Calibri" pitchFamily="34" charset="0"/>
              </a:defRPr>
            </a:lvl1pPr>
            <a:lvl2pPr>
              <a:buClr>
                <a:srgbClr val="778899"/>
              </a:buClr>
              <a:defRPr sz="1701">
                <a:solidFill>
                  <a:srgbClr val="404040"/>
                </a:solidFill>
                <a:latin typeface="Calibri" pitchFamily="34" charset="0"/>
              </a:defRPr>
            </a:lvl2pPr>
            <a:lvl3pPr>
              <a:buClr>
                <a:srgbClr val="778899"/>
              </a:buClr>
              <a:defRPr sz="1600">
                <a:solidFill>
                  <a:srgbClr val="404040"/>
                </a:solidFill>
                <a:latin typeface="Calibri" pitchFamily="34" charset="0"/>
              </a:defRPr>
            </a:lvl3pPr>
            <a:lvl4pPr>
              <a:buClr>
                <a:srgbClr val="778899"/>
              </a:buClr>
              <a:defRPr sz="1500">
                <a:solidFill>
                  <a:srgbClr val="404040"/>
                </a:solidFill>
                <a:latin typeface="Calibri" pitchFamily="34" charset="0"/>
              </a:defRPr>
            </a:lvl4pPr>
            <a:lvl5pPr>
              <a:buClr>
                <a:srgbClr val="778899"/>
              </a:buClr>
              <a:defRPr sz="1401">
                <a:solidFill>
                  <a:srgbClr val="404040"/>
                </a:solidFill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l-GR" dirty="0"/>
          </a:p>
        </p:txBody>
      </p:sp>
      <p:cxnSp>
        <p:nvCxnSpPr>
          <p:cNvPr id="10" name="Straight Connector 9"/>
          <p:cNvCxnSpPr/>
          <p:nvPr userDrawn="1"/>
        </p:nvCxnSpPr>
        <p:spPr bwMode="auto">
          <a:xfrm>
            <a:off x="273832" y="864000"/>
            <a:ext cx="93885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6EAB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50800" dir="5400000" algn="ctr" rotWithShape="0">
              <a:srgbClr val="000000">
                <a:alpha val="93000"/>
              </a:srgbClr>
            </a:outerShdw>
          </a:effectLst>
        </p:spPr>
      </p:cxnSp>
      <p:cxnSp>
        <p:nvCxnSpPr>
          <p:cNvPr id="11" name="Straight Connector 10"/>
          <p:cNvCxnSpPr/>
          <p:nvPr userDrawn="1"/>
        </p:nvCxnSpPr>
        <p:spPr bwMode="auto">
          <a:xfrm>
            <a:off x="273832" y="6490817"/>
            <a:ext cx="93885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58585A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50800" dir="5400000" algn="ctr" rotWithShape="0">
              <a:srgbClr val="000000">
                <a:alpha val="93000"/>
              </a:srgbClr>
            </a:outerShdw>
          </a:effectLst>
        </p:spPr>
      </p:cxnSp>
    </p:spTree>
    <p:extLst>
      <p:ext uri="{BB962C8B-B14F-4D97-AF65-F5344CB8AC3E}">
        <p14:creationId xmlns:p14="http://schemas.microsoft.com/office/powerpoint/2010/main" val="375186455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 userDrawn="1"/>
        </p:nvSpPr>
        <p:spPr>
          <a:xfrm>
            <a:off x="273832" y="6569291"/>
            <a:ext cx="2073293" cy="246221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r>
              <a:rPr lang="en-US" sz="1000" b="1" i="1" dirty="0" smtClean="0">
                <a:solidFill>
                  <a:srgbClr val="58585A"/>
                </a:solidFill>
                <a:latin typeface="Calibri" panose="020F0502020204030204" pitchFamily="34" charset="0"/>
              </a:rPr>
              <a:t>Athens Exchange Group</a:t>
            </a:r>
            <a:endParaRPr lang="en-US" sz="1000" b="1" i="1" dirty="0">
              <a:solidFill>
                <a:srgbClr val="58585A"/>
              </a:solidFill>
              <a:latin typeface="Calibri" panose="020F050202020403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3832" y="0"/>
            <a:ext cx="9388500" cy="864000"/>
          </a:xfrm>
        </p:spPr>
        <p:txBody>
          <a:bodyPr/>
          <a:lstStyle>
            <a:lvl1pPr algn="l">
              <a:defRPr sz="3201">
                <a:solidFill>
                  <a:srgbClr val="006EAB"/>
                </a:solidFill>
                <a:effectLst/>
                <a:latin typeface="Calibri" pitchFamily="34" charset="0"/>
                <a:cs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3832" y="1080001"/>
            <a:ext cx="2992585" cy="5256000"/>
          </a:xfrm>
        </p:spPr>
        <p:txBody>
          <a:bodyPr/>
          <a:lstStyle>
            <a:lvl1pPr marL="324005" indent="-324005">
              <a:buClr>
                <a:srgbClr val="778899"/>
              </a:buClr>
              <a:buFont typeface="Wingdings" pitchFamily="2" charset="2"/>
              <a:buChar char="Ø"/>
              <a:defRPr sz="1800">
                <a:solidFill>
                  <a:srgbClr val="404040"/>
                </a:solidFill>
                <a:latin typeface="Calibri" pitchFamily="34" charset="0"/>
              </a:defRPr>
            </a:lvl1pPr>
            <a:lvl2pPr>
              <a:buClr>
                <a:srgbClr val="778899"/>
              </a:buClr>
              <a:defRPr sz="1701">
                <a:solidFill>
                  <a:srgbClr val="404040"/>
                </a:solidFill>
                <a:latin typeface="Calibri" pitchFamily="34" charset="0"/>
              </a:defRPr>
            </a:lvl2pPr>
            <a:lvl3pPr>
              <a:buClr>
                <a:srgbClr val="778899"/>
              </a:buClr>
              <a:defRPr sz="1600">
                <a:solidFill>
                  <a:srgbClr val="404040"/>
                </a:solidFill>
                <a:latin typeface="Calibri" pitchFamily="34" charset="0"/>
              </a:defRPr>
            </a:lvl3pPr>
            <a:lvl4pPr>
              <a:buClr>
                <a:srgbClr val="778899"/>
              </a:buClr>
              <a:defRPr sz="1500">
                <a:solidFill>
                  <a:srgbClr val="404040"/>
                </a:solidFill>
                <a:latin typeface="Calibri" pitchFamily="34" charset="0"/>
              </a:defRPr>
            </a:lvl4pPr>
            <a:lvl5pPr>
              <a:buClr>
                <a:srgbClr val="778899"/>
              </a:buClr>
              <a:defRPr sz="1401">
                <a:solidFill>
                  <a:srgbClr val="404040"/>
                </a:solidFill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l-G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801718" y="6570000"/>
            <a:ext cx="860613" cy="244800"/>
          </a:xfrm>
        </p:spPr>
        <p:txBody>
          <a:bodyPr/>
          <a:lstStyle>
            <a:lvl1pPr>
              <a:defRPr i="1">
                <a:solidFill>
                  <a:srgbClr val="58585A"/>
                </a:solidFill>
              </a:defRPr>
            </a:lvl1pPr>
          </a:lstStyle>
          <a:p>
            <a:r>
              <a:rPr lang="en-US" dirty="0" smtClean="0"/>
              <a:t>Page </a:t>
            </a:r>
            <a:fld id="{8560F551-554D-45C4-987C-56C322CC2A01}" type="slidenum">
              <a:rPr lang="el-GR" smtClean="0"/>
              <a:pPr/>
              <a:t>‹#›</a:t>
            </a:fld>
            <a:endParaRPr lang="el-GR" dirty="0"/>
          </a:p>
        </p:txBody>
      </p:sp>
      <p:cxnSp>
        <p:nvCxnSpPr>
          <p:cNvPr id="10" name="Straight Connector 9"/>
          <p:cNvCxnSpPr/>
          <p:nvPr userDrawn="1"/>
        </p:nvCxnSpPr>
        <p:spPr bwMode="auto">
          <a:xfrm>
            <a:off x="273832" y="864000"/>
            <a:ext cx="93885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6EAB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50800" dir="5400000" algn="ctr" rotWithShape="0">
              <a:srgbClr val="000000">
                <a:alpha val="93000"/>
              </a:srgbClr>
            </a:outerShdw>
          </a:effectLst>
        </p:spPr>
      </p:cxnSp>
      <p:cxnSp>
        <p:nvCxnSpPr>
          <p:cNvPr id="11" name="Straight Connector 10"/>
          <p:cNvCxnSpPr/>
          <p:nvPr userDrawn="1"/>
        </p:nvCxnSpPr>
        <p:spPr bwMode="auto">
          <a:xfrm>
            <a:off x="273832" y="6490817"/>
            <a:ext cx="93885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58585A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50800" dir="5400000" algn="ctr" rotWithShape="0">
              <a:srgbClr val="000000">
                <a:alpha val="93000"/>
              </a:srgbClr>
            </a:outerShdw>
          </a:effectLst>
        </p:spPr>
      </p:cxnSp>
      <p:sp>
        <p:nvSpPr>
          <p:cNvPr id="12" name="Content Placeholder 2"/>
          <p:cNvSpPr>
            <a:spLocks noGrp="1"/>
          </p:cNvSpPr>
          <p:nvPr>
            <p:ph idx="13"/>
          </p:nvPr>
        </p:nvSpPr>
        <p:spPr>
          <a:xfrm>
            <a:off x="3481403" y="1080001"/>
            <a:ext cx="6180763" cy="5256000"/>
          </a:xfrm>
        </p:spPr>
        <p:txBody>
          <a:bodyPr/>
          <a:lstStyle>
            <a:lvl1pPr marL="324005" indent="-324005">
              <a:buClr>
                <a:srgbClr val="778899"/>
              </a:buClr>
              <a:buFont typeface="Wingdings" pitchFamily="2" charset="2"/>
              <a:buChar char="Ø"/>
              <a:defRPr sz="1800">
                <a:solidFill>
                  <a:srgbClr val="404040"/>
                </a:solidFill>
                <a:latin typeface="Calibri" pitchFamily="34" charset="0"/>
              </a:defRPr>
            </a:lvl1pPr>
            <a:lvl2pPr>
              <a:buClr>
                <a:srgbClr val="778899"/>
              </a:buClr>
              <a:defRPr sz="1701">
                <a:solidFill>
                  <a:srgbClr val="404040"/>
                </a:solidFill>
                <a:latin typeface="Calibri" pitchFamily="34" charset="0"/>
              </a:defRPr>
            </a:lvl2pPr>
            <a:lvl3pPr>
              <a:buClr>
                <a:srgbClr val="778899"/>
              </a:buClr>
              <a:defRPr sz="1600">
                <a:solidFill>
                  <a:srgbClr val="404040"/>
                </a:solidFill>
                <a:latin typeface="Calibri" pitchFamily="34" charset="0"/>
              </a:defRPr>
            </a:lvl3pPr>
            <a:lvl4pPr>
              <a:buClr>
                <a:srgbClr val="778899"/>
              </a:buClr>
              <a:defRPr sz="1500">
                <a:solidFill>
                  <a:srgbClr val="404040"/>
                </a:solidFill>
                <a:latin typeface="Calibri" pitchFamily="34" charset="0"/>
              </a:defRPr>
            </a:lvl4pPr>
            <a:lvl5pPr>
              <a:buClr>
                <a:srgbClr val="778899"/>
              </a:buClr>
              <a:defRPr sz="1401">
                <a:solidFill>
                  <a:srgbClr val="404040"/>
                </a:solidFill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77576441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3270426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>
            <a:spLocks noGrp="1"/>
          </p:cNvSpPr>
          <p:nvPr>
            <p:ph idx="1"/>
          </p:nvPr>
        </p:nvSpPr>
        <p:spPr>
          <a:xfrm>
            <a:off x="535848" y="313061"/>
            <a:ext cx="9055828" cy="4154123"/>
          </a:xfrm>
        </p:spPr>
        <p:txBody>
          <a:bodyPr anchor="b" anchorCtr="0"/>
          <a:lstStyle>
            <a:lvl1pPr marL="0" indent="0">
              <a:buClr>
                <a:srgbClr val="778899"/>
              </a:buClr>
              <a:buFontTx/>
              <a:buNone/>
              <a:defRPr sz="5481">
                <a:solidFill>
                  <a:srgbClr val="006EAB"/>
                </a:solidFill>
                <a:latin typeface="Calibri" pitchFamily="34" charset="0"/>
              </a:defRPr>
            </a:lvl1pPr>
            <a:lvl2pPr marL="360006" indent="0">
              <a:buClr>
                <a:srgbClr val="778899"/>
              </a:buClr>
              <a:buFontTx/>
              <a:buNone/>
              <a:defRPr sz="5481">
                <a:solidFill>
                  <a:srgbClr val="006EAB"/>
                </a:solidFill>
                <a:latin typeface="Calibri" pitchFamily="34" charset="0"/>
              </a:defRPr>
            </a:lvl2pPr>
            <a:lvl3pPr marL="612009" indent="0">
              <a:buClr>
                <a:srgbClr val="778899"/>
              </a:buClr>
              <a:buFontTx/>
              <a:buNone/>
              <a:defRPr sz="5481">
                <a:solidFill>
                  <a:srgbClr val="006EAB"/>
                </a:solidFill>
                <a:latin typeface="Calibri" pitchFamily="34" charset="0"/>
              </a:defRPr>
            </a:lvl3pPr>
            <a:lvl4pPr marL="864013" indent="0">
              <a:buClr>
                <a:srgbClr val="778899"/>
              </a:buClr>
              <a:buFontTx/>
              <a:buNone/>
              <a:defRPr sz="5481">
                <a:solidFill>
                  <a:srgbClr val="006EAB"/>
                </a:solidFill>
                <a:latin typeface="Calibri" pitchFamily="34" charset="0"/>
              </a:defRPr>
            </a:lvl4pPr>
            <a:lvl5pPr marL="1116017" indent="0">
              <a:buClr>
                <a:srgbClr val="778899"/>
              </a:buClr>
              <a:buFontTx/>
              <a:buNone/>
              <a:defRPr sz="5481">
                <a:solidFill>
                  <a:srgbClr val="006EAB"/>
                </a:solidFill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0"/>
          </p:nvPr>
        </p:nvSpPr>
        <p:spPr>
          <a:xfrm>
            <a:off x="535848" y="4465682"/>
            <a:ext cx="9055828" cy="2077062"/>
          </a:xfrm>
        </p:spPr>
        <p:txBody>
          <a:bodyPr anchor="t" anchorCtr="0"/>
          <a:lstStyle>
            <a:lvl1pPr marL="0" indent="0">
              <a:buClr>
                <a:srgbClr val="778899"/>
              </a:buClr>
              <a:buFontTx/>
              <a:buNone/>
              <a:defRPr sz="2885">
                <a:solidFill>
                  <a:srgbClr val="58585A"/>
                </a:solidFill>
                <a:latin typeface="Calibri" pitchFamily="34" charset="0"/>
              </a:defRPr>
            </a:lvl1pPr>
            <a:lvl2pPr marL="360006" indent="0">
              <a:buClr>
                <a:srgbClr val="778899"/>
              </a:buClr>
              <a:buFontTx/>
              <a:buNone/>
              <a:defRPr sz="5481">
                <a:solidFill>
                  <a:srgbClr val="006EAB"/>
                </a:solidFill>
                <a:latin typeface="Calibri" pitchFamily="34" charset="0"/>
              </a:defRPr>
            </a:lvl2pPr>
            <a:lvl3pPr marL="612009" indent="0">
              <a:buClr>
                <a:srgbClr val="778899"/>
              </a:buClr>
              <a:buFontTx/>
              <a:buNone/>
              <a:defRPr sz="5481">
                <a:solidFill>
                  <a:srgbClr val="006EAB"/>
                </a:solidFill>
                <a:latin typeface="Calibri" pitchFamily="34" charset="0"/>
              </a:defRPr>
            </a:lvl3pPr>
            <a:lvl4pPr marL="864013" indent="0">
              <a:buClr>
                <a:srgbClr val="778899"/>
              </a:buClr>
              <a:buFontTx/>
              <a:buNone/>
              <a:defRPr sz="5481">
                <a:solidFill>
                  <a:srgbClr val="006EAB"/>
                </a:solidFill>
                <a:latin typeface="Calibri" pitchFamily="34" charset="0"/>
              </a:defRPr>
            </a:lvl4pPr>
            <a:lvl5pPr marL="1116017" indent="0">
              <a:buClr>
                <a:srgbClr val="778899"/>
              </a:buClr>
              <a:buFontTx/>
              <a:buNone/>
              <a:defRPr sz="5481">
                <a:solidFill>
                  <a:srgbClr val="006EAB"/>
                </a:solidFill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cxnSp>
        <p:nvCxnSpPr>
          <p:cNvPr id="5" name="Straight Connector 4"/>
          <p:cNvCxnSpPr/>
          <p:nvPr userDrawn="1"/>
        </p:nvCxnSpPr>
        <p:spPr bwMode="auto">
          <a:xfrm>
            <a:off x="535848" y="4465682"/>
            <a:ext cx="905582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58585A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2640547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3832" y="0"/>
            <a:ext cx="9388500" cy="864000"/>
          </a:xfrm>
        </p:spPr>
        <p:txBody>
          <a:bodyPr/>
          <a:lstStyle>
            <a:lvl1pPr algn="l">
              <a:defRPr sz="3201">
                <a:solidFill>
                  <a:srgbClr val="006EAB"/>
                </a:solidFill>
                <a:effectLst/>
                <a:latin typeface="Calibri" pitchFamily="34" charset="0"/>
                <a:cs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3832" y="1080001"/>
            <a:ext cx="9388500" cy="5256000"/>
          </a:xfrm>
        </p:spPr>
        <p:txBody>
          <a:bodyPr/>
          <a:lstStyle>
            <a:lvl1pPr marL="324005" indent="-324005">
              <a:buClr>
                <a:srgbClr val="778899"/>
              </a:buClr>
              <a:buFont typeface="Wingdings" pitchFamily="2" charset="2"/>
              <a:buChar char="Ø"/>
              <a:defRPr sz="1800">
                <a:solidFill>
                  <a:srgbClr val="404040"/>
                </a:solidFill>
                <a:latin typeface="Calibri" pitchFamily="34" charset="0"/>
              </a:defRPr>
            </a:lvl1pPr>
            <a:lvl2pPr>
              <a:buClr>
                <a:srgbClr val="778899"/>
              </a:buClr>
              <a:defRPr sz="1701">
                <a:solidFill>
                  <a:srgbClr val="404040"/>
                </a:solidFill>
                <a:latin typeface="Calibri" pitchFamily="34" charset="0"/>
              </a:defRPr>
            </a:lvl2pPr>
            <a:lvl3pPr>
              <a:buClr>
                <a:srgbClr val="778899"/>
              </a:buClr>
              <a:defRPr sz="1600">
                <a:solidFill>
                  <a:srgbClr val="404040"/>
                </a:solidFill>
                <a:latin typeface="Calibri" pitchFamily="34" charset="0"/>
              </a:defRPr>
            </a:lvl3pPr>
            <a:lvl4pPr>
              <a:buClr>
                <a:srgbClr val="778899"/>
              </a:buClr>
              <a:defRPr sz="1500">
                <a:solidFill>
                  <a:srgbClr val="404040"/>
                </a:solidFill>
                <a:latin typeface="Calibri" pitchFamily="34" charset="0"/>
              </a:defRPr>
            </a:lvl4pPr>
            <a:lvl5pPr>
              <a:buClr>
                <a:srgbClr val="778899"/>
              </a:buClr>
              <a:defRPr sz="1401">
                <a:solidFill>
                  <a:srgbClr val="404040"/>
                </a:solidFill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l-G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801718" y="6570000"/>
            <a:ext cx="860613" cy="244800"/>
          </a:xfrm>
        </p:spPr>
        <p:txBody>
          <a:bodyPr/>
          <a:lstStyle>
            <a:lvl1pPr>
              <a:defRPr i="1">
                <a:solidFill>
                  <a:srgbClr val="58585A"/>
                </a:solidFill>
              </a:defRPr>
            </a:lvl1pPr>
          </a:lstStyle>
          <a:p>
            <a:r>
              <a:rPr lang="en-US" dirty="0" smtClean="0"/>
              <a:t>Page </a:t>
            </a:r>
            <a:fld id="{8560F551-554D-45C4-987C-56C322CC2A01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273832" y="6570003"/>
            <a:ext cx="2073293" cy="246221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r>
              <a:rPr lang="en-US" sz="1000" b="1" i="1" dirty="0" smtClean="0">
                <a:solidFill>
                  <a:srgbClr val="58585A"/>
                </a:solidFill>
                <a:latin typeface="Calibri" panose="020F0502020204030204" pitchFamily="34" charset="0"/>
              </a:rPr>
              <a:t>Athens Exchange Group</a:t>
            </a:r>
            <a:endParaRPr lang="en-US" sz="1000" b="1" i="1" dirty="0">
              <a:solidFill>
                <a:srgbClr val="58585A"/>
              </a:solidFill>
              <a:latin typeface="Calibri" panose="020F0502020204030204" pitchFamily="34" charset="0"/>
            </a:endParaRPr>
          </a:p>
        </p:txBody>
      </p:sp>
      <p:cxnSp>
        <p:nvCxnSpPr>
          <p:cNvPr id="11" name="Straight Connector 10"/>
          <p:cNvCxnSpPr/>
          <p:nvPr userDrawn="1"/>
        </p:nvCxnSpPr>
        <p:spPr bwMode="auto">
          <a:xfrm>
            <a:off x="273832" y="864000"/>
            <a:ext cx="9388500" cy="0"/>
          </a:xfrm>
          <a:prstGeom prst="line">
            <a:avLst/>
          </a:prstGeom>
          <a:solidFill>
            <a:schemeClr val="accent1"/>
          </a:solidFill>
          <a:ln w="15875" cap="flat" cmpd="sng" algn="ctr">
            <a:solidFill>
              <a:srgbClr val="006EAB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50800" dir="5400000" algn="ctr" rotWithShape="0">
              <a:srgbClr val="000000">
                <a:alpha val="93000"/>
              </a:srgbClr>
            </a:outerShdw>
          </a:effectLst>
        </p:spPr>
      </p:cxnSp>
      <p:cxnSp>
        <p:nvCxnSpPr>
          <p:cNvPr id="12" name="Straight Connector 11"/>
          <p:cNvCxnSpPr/>
          <p:nvPr userDrawn="1"/>
        </p:nvCxnSpPr>
        <p:spPr bwMode="auto">
          <a:xfrm>
            <a:off x="273832" y="6490817"/>
            <a:ext cx="93885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58585A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50800" dir="5400000" algn="ctr" rotWithShape="0">
              <a:srgbClr val="000000">
                <a:alpha val="93000"/>
              </a:srgbClr>
            </a:outerShdw>
          </a:effectLst>
        </p:spPr>
      </p:cxnSp>
    </p:spTree>
    <p:extLst>
      <p:ext uri="{BB962C8B-B14F-4D97-AF65-F5344CB8AC3E}">
        <p14:creationId xmlns:p14="http://schemas.microsoft.com/office/powerpoint/2010/main" val="28525090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 userDrawn="1"/>
        </p:nvSpPr>
        <p:spPr>
          <a:xfrm>
            <a:off x="273832" y="6569291"/>
            <a:ext cx="2073293" cy="246221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r>
              <a:rPr lang="en-US" sz="1000" b="1" i="1" dirty="0" smtClean="0">
                <a:solidFill>
                  <a:srgbClr val="58585A"/>
                </a:solidFill>
                <a:latin typeface="Calibri" panose="020F0502020204030204" pitchFamily="34" charset="0"/>
              </a:rPr>
              <a:t>Athens Exchange Group</a:t>
            </a:r>
            <a:endParaRPr lang="en-US" sz="1000" b="1" i="1" dirty="0">
              <a:solidFill>
                <a:srgbClr val="58585A"/>
              </a:solidFill>
              <a:latin typeface="Calibri" panose="020F050202020403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3832" y="0"/>
            <a:ext cx="9388500" cy="864000"/>
          </a:xfrm>
        </p:spPr>
        <p:txBody>
          <a:bodyPr/>
          <a:lstStyle>
            <a:lvl1pPr algn="l">
              <a:defRPr sz="3173">
                <a:solidFill>
                  <a:srgbClr val="006EAB"/>
                </a:solidFill>
                <a:effectLst/>
                <a:latin typeface="Calibri" pitchFamily="34" charset="0"/>
                <a:cs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3832" y="1080001"/>
            <a:ext cx="9388500" cy="5256000"/>
          </a:xfrm>
        </p:spPr>
        <p:txBody>
          <a:bodyPr/>
          <a:lstStyle>
            <a:lvl1pPr marL="0" indent="0">
              <a:buClr>
                <a:srgbClr val="778899"/>
              </a:buClr>
              <a:buFontTx/>
              <a:buNone/>
              <a:defRPr sz="1800">
                <a:solidFill>
                  <a:srgbClr val="404040"/>
                </a:solidFill>
                <a:latin typeface="Calibri" pitchFamily="34" charset="0"/>
              </a:defRPr>
            </a:lvl1pPr>
            <a:lvl2pPr marL="360006" indent="0">
              <a:buClr>
                <a:srgbClr val="778899"/>
              </a:buClr>
              <a:buFontTx/>
              <a:buNone/>
              <a:defRPr sz="1701">
                <a:solidFill>
                  <a:srgbClr val="404040"/>
                </a:solidFill>
                <a:latin typeface="Calibri" pitchFamily="34" charset="0"/>
              </a:defRPr>
            </a:lvl2pPr>
            <a:lvl3pPr marL="612010" indent="0">
              <a:buClr>
                <a:srgbClr val="778899"/>
              </a:buClr>
              <a:buFontTx/>
              <a:buNone/>
              <a:defRPr sz="1600">
                <a:solidFill>
                  <a:srgbClr val="404040"/>
                </a:solidFill>
                <a:latin typeface="Calibri" pitchFamily="34" charset="0"/>
              </a:defRPr>
            </a:lvl3pPr>
            <a:lvl4pPr marL="864013" indent="0">
              <a:buClr>
                <a:srgbClr val="778899"/>
              </a:buClr>
              <a:buFontTx/>
              <a:buNone/>
              <a:defRPr sz="1500">
                <a:solidFill>
                  <a:srgbClr val="404040"/>
                </a:solidFill>
                <a:latin typeface="Calibri" pitchFamily="34" charset="0"/>
              </a:defRPr>
            </a:lvl4pPr>
            <a:lvl5pPr marL="1116018" indent="0">
              <a:buClr>
                <a:srgbClr val="778899"/>
              </a:buClr>
              <a:buFontTx/>
              <a:buNone/>
              <a:defRPr sz="1401">
                <a:solidFill>
                  <a:srgbClr val="404040"/>
                </a:solidFill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l-G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801718" y="6570000"/>
            <a:ext cx="860613" cy="244800"/>
          </a:xfrm>
        </p:spPr>
        <p:txBody>
          <a:bodyPr/>
          <a:lstStyle>
            <a:lvl1pPr>
              <a:defRPr i="1">
                <a:solidFill>
                  <a:srgbClr val="58585A"/>
                </a:solidFill>
              </a:defRPr>
            </a:lvl1pPr>
          </a:lstStyle>
          <a:p>
            <a:r>
              <a:rPr lang="en-US" dirty="0" smtClean="0"/>
              <a:t>Page </a:t>
            </a:r>
            <a:fld id="{8560F551-554D-45C4-987C-56C322CC2A01}" type="slidenum">
              <a:rPr lang="el-GR" smtClean="0"/>
              <a:pPr/>
              <a:t>‹#›</a:t>
            </a:fld>
            <a:endParaRPr lang="el-GR" dirty="0"/>
          </a:p>
        </p:txBody>
      </p:sp>
      <p:cxnSp>
        <p:nvCxnSpPr>
          <p:cNvPr id="10" name="Straight Connector 9"/>
          <p:cNvCxnSpPr/>
          <p:nvPr userDrawn="1"/>
        </p:nvCxnSpPr>
        <p:spPr bwMode="auto">
          <a:xfrm>
            <a:off x="273832" y="864000"/>
            <a:ext cx="93885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6EAB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50800" dir="5400000" algn="ctr" rotWithShape="0">
              <a:srgbClr val="000000">
                <a:alpha val="93000"/>
              </a:srgbClr>
            </a:outerShdw>
          </a:effectLst>
        </p:spPr>
      </p:cxnSp>
      <p:cxnSp>
        <p:nvCxnSpPr>
          <p:cNvPr id="11" name="Straight Connector 10"/>
          <p:cNvCxnSpPr/>
          <p:nvPr userDrawn="1"/>
        </p:nvCxnSpPr>
        <p:spPr bwMode="auto">
          <a:xfrm>
            <a:off x="273832" y="6490817"/>
            <a:ext cx="93885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58585A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50800" dir="5400000" algn="ctr" rotWithShape="0">
              <a:srgbClr val="000000">
                <a:alpha val="93000"/>
              </a:srgbClr>
            </a:outerShdw>
          </a:effectLst>
        </p:spPr>
      </p:cxnSp>
    </p:spTree>
    <p:extLst>
      <p:ext uri="{BB962C8B-B14F-4D97-AF65-F5344CB8AC3E}">
        <p14:creationId xmlns:p14="http://schemas.microsoft.com/office/powerpoint/2010/main" val="17091723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 userDrawn="1"/>
        </p:nvSpPr>
        <p:spPr>
          <a:xfrm>
            <a:off x="273832" y="6569291"/>
            <a:ext cx="2073293" cy="246221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r>
              <a:rPr lang="en-US" sz="1000" b="1" i="1" dirty="0" smtClean="0">
                <a:solidFill>
                  <a:srgbClr val="58585A"/>
                </a:solidFill>
                <a:latin typeface="Calibri" panose="020F0502020204030204" pitchFamily="34" charset="0"/>
              </a:rPr>
              <a:t>Athens Exchange Group</a:t>
            </a:r>
            <a:endParaRPr lang="en-US" sz="1000" b="1" i="1" dirty="0">
              <a:solidFill>
                <a:srgbClr val="58585A"/>
              </a:solidFill>
              <a:latin typeface="Calibri" panose="020F050202020403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3832" y="0"/>
            <a:ext cx="9388500" cy="864000"/>
          </a:xfrm>
        </p:spPr>
        <p:txBody>
          <a:bodyPr/>
          <a:lstStyle>
            <a:lvl1pPr algn="l">
              <a:defRPr sz="3173">
                <a:solidFill>
                  <a:srgbClr val="006EAB"/>
                </a:solidFill>
                <a:effectLst/>
                <a:latin typeface="Calibri" pitchFamily="34" charset="0"/>
                <a:cs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3832" y="1080001"/>
            <a:ext cx="4557335" cy="5256000"/>
          </a:xfrm>
        </p:spPr>
        <p:txBody>
          <a:bodyPr/>
          <a:lstStyle>
            <a:lvl1pPr marL="324005" indent="-324005">
              <a:buClr>
                <a:srgbClr val="778899"/>
              </a:buClr>
              <a:buFont typeface="Wingdings" pitchFamily="2" charset="2"/>
              <a:buChar char="Ø"/>
              <a:defRPr sz="1800">
                <a:solidFill>
                  <a:srgbClr val="404040"/>
                </a:solidFill>
                <a:latin typeface="Calibri" pitchFamily="34" charset="0"/>
              </a:defRPr>
            </a:lvl1pPr>
            <a:lvl2pPr>
              <a:buClr>
                <a:srgbClr val="778899"/>
              </a:buClr>
              <a:defRPr sz="1701">
                <a:solidFill>
                  <a:srgbClr val="404040"/>
                </a:solidFill>
                <a:latin typeface="Calibri" pitchFamily="34" charset="0"/>
              </a:defRPr>
            </a:lvl2pPr>
            <a:lvl3pPr>
              <a:buClr>
                <a:srgbClr val="778899"/>
              </a:buClr>
              <a:defRPr sz="1600">
                <a:solidFill>
                  <a:srgbClr val="404040"/>
                </a:solidFill>
                <a:latin typeface="Calibri" pitchFamily="34" charset="0"/>
              </a:defRPr>
            </a:lvl3pPr>
            <a:lvl4pPr>
              <a:buClr>
                <a:srgbClr val="778899"/>
              </a:buClr>
              <a:defRPr sz="1500">
                <a:solidFill>
                  <a:srgbClr val="404040"/>
                </a:solidFill>
                <a:latin typeface="Calibri" pitchFamily="34" charset="0"/>
              </a:defRPr>
            </a:lvl4pPr>
            <a:lvl5pPr>
              <a:buClr>
                <a:srgbClr val="778899"/>
              </a:buClr>
              <a:defRPr sz="1401">
                <a:solidFill>
                  <a:srgbClr val="404040"/>
                </a:solidFill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l-G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801718" y="6570000"/>
            <a:ext cx="860613" cy="244800"/>
          </a:xfrm>
        </p:spPr>
        <p:txBody>
          <a:bodyPr/>
          <a:lstStyle>
            <a:lvl1pPr>
              <a:defRPr i="1">
                <a:solidFill>
                  <a:srgbClr val="58585A"/>
                </a:solidFill>
              </a:defRPr>
            </a:lvl1pPr>
          </a:lstStyle>
          <a:p>
            <a:r>
              <a:rPr lang="en-US" dirty="0" smtClean="0"/>
              <a:t>Page </a:t>
            </a:r>
            <a:fld id="{8560F551-554D-45C4-987C-56C322CC2A01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7" name="Content Placeholder 2"/>
          <p:cNvSpPr>
            <a:spLocks noGrp="1"/>
          </p:cNvSpPr>
          <p:nvPr>
            <p:ph idx="11"/>
          </p:nvPr>
        </p:nvSpPr>
        <p:spPr>
          <a:xfrm>
            <a:off x="5104996" y="1080001"/>
            <a:ext cx="4557335" cy="5256000"/>
          </a:xfrm>
        </p:spPr>
        <p:txBody>
          <a:bodyPr/>
          <a:lstStyle>
            <a:lvl1pPr marL="324005" indent="-324005">
              <a:buClr>
                <a:srgbClr val="778899"/>
              </a:buClr>
              <a:buFont typeface="Wingdings" pitchFamily="2" charset="2"/>
              <a:buChar char="Ø"/>
              <a:defRPr sz="1800">
                <a:solidFill>
                  <a:srgbClr val="404040"/>
                </a:solidFill>
                <a:latin typeface="Calibri" pitchFamily="34" charset="0"/>
              </a:defRPr>
            </a:lvl1pPr>
            <a:lvl2pPr>
              <a:buClr>
                <a:srgbClr val="778899"/>
              </a:buClr>
              <a:defRPr sz="1701">
                <a:solidFill>
                  <a:srgbClr val="404040"/>
                </a:solidFill>
                <a:latin typeface="Calibri" pitchFamily="34" charset="0"/>
              </a:defRPr>
            </a:lvl2pPr>
            <a:lvl3pPr>
              <a:buClr>
                <a:srgbClr val="778899"/>
              </a:buClr>
              <a:defRPr sz="1600">
                <a:solidFill>
                  <a:srgbClr val="404040"/>
                </a:solidFill>
                <a:latin typeface="Calibri" pitchFamily="34" charset="0"/>
              </a:defRPr>
            </a:lvl3pPr>
            <a:lvl4pPr>
              <a:buClr>
                <a:srgbClr val="778899"/>
              </a:buClr>
              <a:defRPr sz="1500">
                <a:solidFill>
                  <a:srgbClr val="404040"/>
                </a:solidFill>
                <a:latin typeface="Calibri" pitchFamily="34" charset="0"/>
              </a:defRPr>
            </a:lvl4pPr>
            <a:lvl5pPr>
              <a:buClr>
                <a:srgbClr val="778899"/>
              </a:buClr>
              <a:defRPr sz="1401">
                <a:solidFill>
                  <a:srgbClr val="404040"/>
                </a:solidFill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l-GR" dirty="0"/>
          </a:p>
        </p:txBody>
      </p:sp>
      <p:cxnSp>
        <p:nvCxnSpPr>
          <p:cNvPr id="10" name="Straight Connector 9"/>
          <p:cNvCxnSpPr/>
          <p:nvPr userDrawn="1"/>
        </p:nvCxnSpPr>
        <p:spPr bwMode="auto">
          <a:xfrm>
            <a:off x="273832" y="864000"/>
            <a:ext cx="93885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6EAB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50800" dir="5400000" algn="ctr" rotWithShape="0">
              <a:srgbClr val="000000">
                <a:alpha val="93000"/>
              </a:srgbClr>
            </a:outerShdw>
          </a:effectLst>
        </p:spPr>
      </p:cxnSp>
      <p:cxnSp>
        <p:nvCxnSpPr>
          <p:cNvPr id="11" name="Straight Connector 10"/>
          <p:cNvCxnSpPr/>
          <p:nvPr userDrawn="1"/>
        </p:nvCxnSpPr>
        <p:spPr bwMode="auto">
          <a:xfrm>
            <a:off x="273832" y="6490817"/>
            <a:ext cx="93885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58585A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50800" dir="5400000" algn="ctr" rotWithShape="0">
              <a:srgbClr val="000000">
                <a:alpha val="93000"/>
              </a:srgbClr>
            </a:outerShdw>
          </a:effectLst>
        </p:spPr>
      </p:cxnSp>
    </p:spTree>
    <p:extLst>
      <p:ext uri="{BB962C8B-B14F-4D97-AF65-F5344CB8AC3E}">
        <p14:creationId xmlns:p14="http://schemas.microsoft.com/office/powerpoint/2010/main" val="31081527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 userDrawn="1"/>
        </p:nvSpPr>
        <p:spPr>
          <a:xfrm>
            <a:off x="273832" y="6569291"/>
            <a:ext cx="2073293" cy="246221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r>
              <a:rPr lang="en-US" sz="1000" b="1" i="1" dirty="0" smtClean="0">
                <a:solidFill>
                  <a:srgbClr val="58585A"/>
                </a:solidFill>
                <a:latin typeface="Calibri" panose="020F0502020204030204" pitchFamily="34" charset="0"/>
              </a:rPr>
              <a:t>Athens Exchange Group</a:t>
            </a:r>
            <a:endParaRPr lang="en-US" sz="1000" b="1" i="1" dirty="0">
              <a:solidFill>
                <a:srgbClr val="58585A"/>
              </a:solidFill>
              <a:latin typeface="Calibri" panose="020F050202020403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3832" y="0"/>
            <a:ext cx="9388500" cy="864000"/>
          </a:xfrm>
        </p:spPr>
        <p:txBody>
          <a:bodyPr/>
          <a:lstStyle>
            <a:lvl1pPr algn="l">
              <a:defRPr sz="3173">
                <a:solidFill>
                  <a:srgbClr val="006EAB"/>
                </a:solidFill>
                <a:effectLst/>
                <a:latin typeface="Calibri" pitchFamily="34" charset="0"/>
                <a:cs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3832" y="1080001"/>
            <a:ext cx="4557335" cy="5256000"/>
          </a:xfrm>
        </p:spPr>
        <p:txBody>
          <a:bodyPr/>
          <a:lstStyle>
            <a:lvl1pPr marL="324005" indent="-324005">
              <a:buClr>
                <a:srgbClr val="778899"/>
              </a:buClr>
              <a:buFont typeface="Wingdings" pitchFamily="2" charset="2"/>
              <a:buChar char="Ø"/>
              <a:defRPr sz="1800">
                <a:solidFill>
                  <a:srgbClr val="404040"/>
                </a:solidFill>
                <a:latin typeface="Calibri" pitchFamily="34" charset="0"/>
              </a:defRPr>
            </a:lvl1pPr>
            <a:lvl2pPr>
              <a:buClr>
                <a:srgbClr val="778899"/>
              </a:buClr>
              <a:defRPr sz="1701">
                <a:solidFill>
                  <a:srgbClr val="404040"/>
                </a:solidFill>
                <a:latin typeface="Calibri" pitchFamily="34" charset="0"/>
              </a:defRPr>
            </a:lvl2pPr>
            <a:lvl3pPr>
              <a:buClr>
                <a:srgbClr val="778899"/>
              </a:buClr>
              <a:defRPr sz="1600">
                <a:solidFill>
                  <a:srgbClr val="404040"/>
                </a:solidFill>
                <a:latin typeface="Calibri" pitchFamily="34" charset="0"/>
              </a:defRPr>
            </a:lvl3pPr>
            <a:lvl4pPr>
              <a:buClr>
                <a:srgbClr val="778899"/>
              </a:buClr>
              <a:defRPr sz="1500">
                <a:solidFill>
                  <a:srgbClr val="404040"/>
                </a:solidFill>
                <a:latin typeface="Calibri" pitchFamily="34" charset="0"/>
              </a:defRPr>
            </a:lvl4pPr>
            <a:lvl5pPr>
              <a:buClr>
                <a:srgbClr val="778899"/>
              </a:buClr>
              <a:defRPr sz="1401">
                <a:solidFill>
                  <a:srgbClr val="404040"/>
                </a:solidFill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l-G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801718" y="6570000"/>
            <a:ext cx="860613" cy="244800"/>
          </a:xfrm>
        </p:spPr>
        <p:txBody>
          <a:bodyPr/>
          <a:lstStyle>
            <a:lvl1pPr>
              <a:defRPr i="1">
                <a:solidFill>
                  <a:srgbClr val="58585A"/>
                </a:solidFill>
              </a:defRPr>
            </a:lvl1pPr>
          </a:lstStyle>
          <a:p>
            <a:r>
              <a:rPr lang="en-US" dirty="0" smtClean="0"/>
              <a:t>Page </a:t>
            </a:r>
            <a:fld id="{8560F551-554D-45C4-987C-56C322CC2A01}" type="slidenum">
              <a:rPr lang="el-GR" smtClean="0"/>
              <a:pPr/>
              <a:t>‹#›</a:t>
            </a:fld>
            <a:endParaRPr lang="el-GR" dirty="0"/>
          </a:p>
        </p:txBody>
      </p:sp>
      <p:cxnSp>
        <p:nvCxnSpPr>
          <p:cNvPr id="10" name="Straight Connector 9"/>
          <p:cNvCxnSpPr/>
          <p:nvPr userDrawn="1"/>
        </p:nvCxnSpPr>
        <p:spPr bwMode="auto">
          <a:xfrm>
            <a:off x="273832" y="864000"/>
            <a:ext cx="93885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6EAB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50800" dir="5400000" algn="ctr" rotWithShape="0">
              <a:srgbClr val="000000">
                <a:alpha val="93000"/>
              </a:srgbClr>
            </a:outerShdw>
          </a:effectLst>
        </p:spPr>
      </p:cxnSp>
      <p:cxnSp>
        <p:nvCxnSpPr>
          <p:cNvPr id="11" name="Straight Connector 10"/>
          <p:cNvCxnSpPr/>
          <p:nvPr userDrawn="1"/>
        </p:nvCxnSpPr>
        <p:spPr bwMode="auto">
          <a:xfrm>
            <a:off x="273832" y="6490817"/>
            <a:ext cx="93885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58585A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50800" dir="5400000" algn="ctr" rotWithShape="0">
              <a:srgbClr val="000000">
                <a:alpha val="93000"/>
              </a:srgbClr>
            </a:outerShdw>
          </a:effectLst>
        </p:spPr>
      </p:cxnSp>
      <p:sp>
        <p:nvSpPr>
          <p:cNvPr id="9" name="Content Placeholder 2"/>
          <p:cNvSpPr>
            <a:spLocks noGrp="1"/>
          </p:cNvSpPr>
          <p:nvPr>
            <p:ph idx="11"/>
          </p:nvPr>
        </p:nvSpPr>
        <p:spPr>
          <a:xfrm>
            <a:off x="5104996" y="1080000"/>
            <a:ext cx="4557335" cy="2520001"/>
          </a:xfrm>
        </p:spPr>
        <p:txBody>
          <a:bodyPr/>
          <a:lstStyle>
            <a:lvl1pPr marL="324005" indent="-324005">
              <a:buClr>
                <a:srgbClr val="778899"/>
              </a:buClr>
              <a:buFont typeface="Wingdings" pitchFamily="2" charset="2"/>
              <a:buChar char="Ø"/>
              <a:defRPr sz="1800">
                <a:solidFill>
                  <a:srgbClr val="404040"/>
                </a:solidFill>
                <a:latin typeface="Calibri" pitchFamily="34" charset="0"/>
              </a:defRPr>
            </a:lvl1pPr>
            <a:lvl2pPr>
              <a:buClr>
                <a:srgbClr val="778899"/>
              </a:buClr>
              <a:defRPr sz="1701">
                <a:solidFill>
                  <a:srgbClr val="404040"/>
                </a:solidFill>
                <a:latin typeface="Calibri" pitchFamily="34" charset="0"/>
              </a:defRPr>
            </a:lvl2pPr>
            <a:lvl3pPr>
              <a:buClr>
                <a:srgbClr val="778899"/>
              </a:buClr>
              <a:defRPr sz="1600">
                <a:solidFill>
                  <a:srgbClr val="404040"/>
                </a:solidFill>
                <a:latin typeface="Calibri" pitchFamily="34" charset="0"/>
              </a:defRPr>
            </a:lvl3pPr>
            <a:lvl4pPr>
              <a:buClr>
                <a:srgbClr val="778899"/>
              </a:buClr>
              <a:defRPr sz="1500">
                <a:solidFill>
                  <a:srgbClr val="404040"/>
                </a:solidFill>
                <a:latin typeface="Calibri" pitchFamily="34" charset="0"/>
              </a:defRPr>
            </a:lvl4pPr>
            <a:lvl5pPr>
              <a:buClr>
                <a:srgbClr val="778899"/>
              </a:buClr>
              <a:defRPr sz="1401">
                <a:solidFill>
                  <a:srgbClr val="404040"/>
                </a:solidFill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l-GR" dirty="0"/>
          </a:p>
        </p:txBody>
      </p:sp>
      <p:sp>
        <p:nvSpPr>
          <p:cNvPr id="12" name="Content Placeholder 2"/>
          <p:cNvSpPr>
            <a:spLocks noGrp="1"/>
          </p:cNvSpPr>
          <p:nvPr>
            <p:ph idx="13"/>
          </p:nvPr>
        </p:nvSpPr>
        <p:spPr>
          <a:xfrm>
            <a:off x="5104476" y="3779999"/>
            <a:ext cx="4557335" cy="2520001"/>
          </a:xfrm>
        </p:spPr>
        <p:txBody>
          <a:bodyPr/>
          <a:lstStyle>
            <a:lvl1pPr marL="324005" indent="-324005">
              <a:buClr>
                <a:srgbClr val="778899"/>
              </a:buClr>
              <a:buFont typeface="Wingdings" pitchFamily="2" charset="2"/>
              <a:buChar char="Ø"/>
              <a:defRPr sz="1800">
                <a:solidFill>
                  <a:srgbClr val="404040"/>
                </a:solidFill>
                <a:latin typeface="Calibri" pitchFamily="34" charset="0"/>
              </a:defRPr>
            </a:lvl1pPr>
            <a:lvl2pPr>
              <a:buClr>
                <a:srgbClr val="778899"/>
              </a:buClr>
              <a:defRPr sz="1701">
                <a:solidFill>
                  <a:srgbClr val="404040"/>
                </a:solidFill>
                <a:latin typeface="Calibri" pitchFamily="34" charset="0"/>
              </a:defRPr>
            </a:lvl2pPr>
            <a:lvl3pPr>
              <a:buClr>
                <a:srgbClr val="778899"/>
              </a:buClr>
              <a:defRPr sz="1600">
                <a:solidFill>
                  <a:srgbClr val="404040"/>
                </a:solidFill>
                <a:latin typeface="Calibri" pitchFamily="34" charset="0"/>
              </a:defRPr>
            </a:lvl3pPr>
            <a:lvl4pPr>
              <a:buClr>
                <a:srgbClr val="778899"/>
              </a:buClr>
              <a:defRPr sz="1500">
                <a:solidFill>
                  <a:srgbClr val="404040"/>
                </a:solidFill>
                <a:latin typeface="Calibri" pitchFamily="34" charset="0"/>
              </a:defRPr>
            </a:lvl4pPr>
            <a:lvl5pPr>
              <a:buClr>
                <a:srgbClr val="778899"/>
              </a:buClr>
              <a:defRPr sz="1401">
                <a:solidFill>
                  <a:srgbClr val="404040"/>
                </a:solidFill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021877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 userDrawn="1"/>
        </p:nvSpPr>
        <p:spPr>
          <a:xfrm>
            <a:off x="273832" y="6569291"/>
            <a:ext cx="2073293" cy="246221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r>
              <a:rPr lang="en-US" sz="1000" b="1" i="1" dirty="0" smtClean="0">
                <a:solidFill>
                  <a:srgbClr val="58585A"/>
                </a:solidFill>
                <a:latin typeface="Calibri" panose="020F0502020204030204" pitchFamily="34" charset="0"/>
              </a:rPr>
              <a:t>Athens Exchange Group</a:t>
            </a:r>
            <a:endParaRPr lang="en-US" sz="1000" b="1" i="1" dirty="0">
              <a:solidFill>
                <a:srgbClr val="58585A"/>
              </a:solidFill>
              <a:latin typeface="Calibri" panose="020F050202020403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3832" y="0"/>
            <a:ext cx="9388500" cy="864000"/>
          </a:xfrm>
        </p:spPr>
        <p:txBody>
          <a:bodyPr/>
          <a:lstStyle>
            <a:lvl1pPr algn="l">
              <a:defRPr sz="3173">
                <a:solidFill>
                  <a:srgbClr val="006EAB"/>
                </a:solidFill>
                <a:effectLst/>
                <a:latin typeface="Calibri" pitchFamily="34" charset="0"/>
                <a:cs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3831" y="1080000"/>
            <a:ext cx="5040000" cy="2520001"/>
          </a:xfrm>
        </p:spPr>
        <p:txBody>
          <a:bodyPr/>
          <a:lstStyle>
            <a:lvl1pPr marL="324005" indent="-324005">
              <a:buClr>
                <a:srgbClr val="778899"/>
              </a:buClr>
              <a:buFont typeface="Wingdings" pitchFamily="2" charset="2"/>
              <a:buChar char="Ø"/>
              <a:defRPr sz="1800">
                <a:solidFill>
                  <a:srgbClr val="404040"/>
                </a:solidFill>
                <a:latin typeface="Calibri" pitchFamily="34" charset="0"/>
              </a:defRPr>
            </a:lvl1pPr>
            <a:lvl2pPr>
              <a:buClr>
                <a:srgbClr val="778899"/>
              </a:buClr>
              <a:defRPr sz="1701">
                <a:solidFill>
                  <a:srgbClr val="404040"/>
                </a:solidFill>
                <a:latin typeface="Calibri" pitchFamily="34" charset="0"/>
              </a:defRPr>
            </a:lvl2pPr>
            <a:lvl3pPr>
              <a:buClr>
                <a:srgbClr val="778899"/>
              </a:buClr>
              <a:defRPr sz="1600">
                <a:solidFill>
                  <a:srgbClr val="404040"/>
                </a:solidFill>
                <a:latin typeface="Calibri" pitchFamily="34" charset="0"/>
              </a:defRPr>
            </a:lvl3pPr>
            <a:lvl4pPr>
              <a:buClr>
                <a:srgbClr val="778899"/>
              </a:buClr>
              <a:defRPr sz="1500">
                <a:solidFill>
                  <a:srgbClr val="404040"/>
                </a:solidFill>
                <a:latin typeface="Calibri" pitchFamily="34" charset="0"/>
              </a:defRPr>
            </a:lvl4pPr>
            <a:lvl5pPr>
              <a:buClr>
                <a:srgbClr val="778899"/>
              </a:buClr>
              <a:defRPr sz="1401">
                <a:solidFill>
                  <a:srgbClr val="404040"/>
                </a:solidFill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l-G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801718" y="6570000"/>
            <a:ext cx="860613" cy="244800"/>
          </a:xfrm>
        </p:spPr>
        <p:txBody>
          <a:bodyPr/>
          <a:lstStyle>
            <a:lvl1pPr>
              <a:defRPr i="1">
                <a:solidFill>
                  <a:srgbClr val="58585A"/>
                </a:solidFill>
              </a:defRPr>
            </a:lvl1pPr>
          </a:lstStyle>
          <a:p>
            <a:r>
              <a:rPr lang="en-US" dirty="0" smtClean="0"/>
              <a:t>Page </a:t>
            </a:r>
            <a:fld id="{8560F551-554D-45C4-987C-56C322CC2A01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7" name="Content Placeholder 2"/>
          <p:cNvSpPr>
            <a:spLocks noGrp="1"/>
          </p:cNvSpPr>
          <p:nvPr>
            <p:ph idx="11"/>
          </p:nvPr>
        </p:nvSpPr>
        <p:spPr>
          <a:xfrm>
            <a:off x="5508601" y="1079999"/>
            <a:ext cx="4140000" cy="5256000"/>
          </a:xfrm>
        </p:spPr>
        <p:txBody>
          <a:bodyPr/>
          <a:lstStyle>
            <a:lvl1pPr marL="324005" indent="-324005">
              <a:buClr>
                <a:srgbClr val="778899"/>
              </a:buClr>
              <a:buFont typeface="Wingdings" pitchFamily="2" charset="2"/>
              <a:buChar char="Ø"/>
              <a:defRPr sz="1800">
                <a:solidFill>
                  <a:srgbClr val="404040"/>
                </a:solidFill>
                <a:latin typeface="Calibri" pitchFamily="34" charset="0"/>
              </a:defRPr>
            </a:lvl1pPr>
            <a:lvl2pPr>
              <a:buClr>
                <a:srgbClr val="778899"/>
              </a:buClr>
              <a:defRPr sz="1701">
                <a:solidFill>
                  <a:srgbClr val="404040"/>
                </a:solidFill>
                <a:latin typeface="Calibri" pitchFamily="34" charset="0"/>
              </a:defRPr>
            </a:lvl2pPr>
            <a:lvl3pPr>
              <a:buClr>
                <a:srgbClr val="778899"/>
              </a:buClr>
              <a:defRPr sz="1600">
                <a:solidFill>
                  <a:srgbClr val="404040"/>
                </a:solidFill>
                <a:latin typeface="Calibri" pitchFamily="34" charset="0"/>
              </a:defRPr>
            </a:lvl3pPr>
            <a:lvl4pPr>
              <a:buClr>
                <a:srgbClr val="778899"/>
              </a:buClr>
              <a:defRPr sz="1500">
                <a:solidFill>
                  <a:srgbClr val="404040"/>
                </a:solidFill>
                <a:latin typeface="Calibri" pitchFamily="34" charset="0"/>
              </a:defRPr>
            </a:lvl4pPr>
            <a:lvl5pPr>
              <a:buClr>
                <a:srgbClr val="778899"/>
              </a:buClr>
              <a:defRPr sz="1401">
                <a:solidFill>
                  <a:srgbClr val="404040"/>
                </a:solidFill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l-GR" dirty="0"/>
          </a:p>
        </p:txBody>
      </p:sp>
      <p:cxnSp>
        <p:nvCxnSpPr>
          <p:cNvPr id="10" name="Straight Connector 9"/>
          <p:cNvCxnSpPr/>
          <p:nvPr userDrawn="1"/>
        </p:nvCxnSpPr>
        <p:spPr bwMode="auto">
          <a:xfrm>
            <a:off x="273832" y="864000"/>
            <a:ext cx="93885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6EAB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50800" dir="5400000" algn="ctr" rotWithShape="0">
              <a:srgbClr val="000000">
                <a:alpha val="93000"/>
              </a:srgbClr>
            </a:outerShdw>
          </a:effectLst>
        </p:spPr>
      </p:cxnSp>
      <p:cxnSp>
        <p:nvCxnSpPr>
          <p:cNvPr id="11" name="Straight Connector 10"/>
          <p:cNvCxnSpPr/>
          <p:nvPr userDrawn="1"/>
        </p:nvCxnSpPr>
        <p:spPr bwMode="auto">
          <a:xfrm>
            <a:off x="273832" y="6490817"/>
            <a:ext cx="93885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58585A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50800" dir="5400000" algn="ctr" rotWithShape="0">
              <a:srgbClr val="000000">
                <a:alpha val="93000"/>
              </a:srgbClr>
            </a:outerShdw>
          </a:effectLst>
        </p:spPr>
      </p:cxnSp>
      <p:sp>
        <p:nvSpPr>
          <p:cNvPr id="9" name="Content Placeholder 2"/>
          <p:cNvSpPr>
            <a:spLocks noGrp="1"/>
          </p:cNvSpPr>
          <p:nvPr>
            <p:ph idx="12"/>
          </p:nvPr>
        </p:nvSpPr>
        <p:spPr>
          <a:xfrm>
            <a:off x="273308" y="3779999"/>
            <a:ext cx="5040000" cy="2520001"/>
          </a:xfrm>
        </p:spPr>
        <p:txBody>
          <a:bodyPr/>
          <a:lstStyle>
            <a:lvl1pPr marL="324005" indent="-324005">
              <a:buClr>
                <a:srgbClr val="778899"/>
              </a:buClr>
              <a:buFont typeface="Wingdings" pitchFamily="2" charset="2"/>
              <a:buChar char="Ø"/>
              <a:defRPr sz="1800">
                <a:solidFill>
                  <a:srgbClr val="404040"/>
                </a:solidFill>
                <a:latin typeface="Calibri" pitchFamily="34" charset="0"/>
              </a:defRPr>
            </a:lvl1pPr>
            <a:lvl2pPr>
              <a:buClr>
                <a:srgbClr val="778899"/>
              </a:buClr>
              <a:defRPr sz="1701">
                <a:solidFill>
                  <a:srgbClr val="404040"/>
                </a:solidFill>
                <a:latin typeface="Calibri" pitchFamily="34" charset="0"/>
              </a:defRPr>
            </a:lvl2pPr>
            <a:lvl3pPr>
              <a:buClr>
                <a:srgbClr val="778899"/>
              </a:buClr>
              <a:defRPr sz="1600">
                <a:solidFill>
                  <a:srgbClr val="404040"/>
                </a:solidFill>
                <a:latin typeface="Calibri" pitchFamily="34" charset="0"/>
              </a:defRPr>
            </a:lvl3pPr>
            <a:lvl4pPr>
              <a:buClr>
                <a:srgbClr val="778899"/>
              </a:buClr>
              <a:defRPr sz="1500">
                <a:solidFill>
                  <a:srgbClr val="404040"/>
                </a:solidFill>
                <a:latin typeface="Calibri" pitchFamily="34" charset="0"/>
              </a:defRPr>
            </a:lvl4pPr>
            <a:lvl5pPr>
              <a:buClr>
                <a:srgbClr val="778899"/>
              </a:buClr>
              <a:defRPr sz="1401">
                <a:solidFill>
                  <a:srgbClr val="404040"/>
                </a:solidFill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3220575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 userDrawn="1"/>
        </p:nvSpPr>
        <p:spPr>
          <a:xfrm>
            <a:off x="273832" y="6569291"/>
            <a:ext cx="2073293" cy="246221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r>
              <a:rPr lang="en-US" sz="1000" b="1" i="1" dirty="0" smtClean="0">
                <a:solidFill>
                  <a:srgbClr val="58585A"/>
                </a:solidFill>
                <a:latin typeface="Calibri" panose="020F0502020204030204" pitchFamily="34" charset="0"/>
              </a:rPr>
              <a:t>Athens Exchange Group</a:t>
            </a:r>
            <a:endParaRPr lang="en-US" sz="1000" b="1" i="1" dirty="0">
              <a:solidFill>
                <a:srgbClr val="58585A"/>
              </a:solidFill>
              <a:latin typeface="Calibri" panose="020F050202020403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3832" y="0"/>
            <a:ext cx="9388500" cy="864000"/>
          </a:xfrm>
        </p:spPr>
        <p:txBody>
          <a:bodyPr/>
          <a:lstStyle>
            <a:lvl1pPr algn="l">
              <a:defRPr sz="3173">
                <a:solidFill>
                  <a:srgbClr val="006EAB"/>
                </a:solidFill>
                <a:effectLst/>
                <a:latin typeface="Calibri" pitchFamily="34" charset="0"/>
                <a:cs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3832" y="1080000"/>
            <a:ext cx="9388500" cy="2520001"/>
          </a:xfrm>
        </p:spPr>
        <p:txBody>
          <a:bodyPr/>
          <a:lstStyle>
            <a:lvl1pPr marL="324005" indent="-324005">
              <a:buClr>
                <a:srgbClr val="778899"/>
              </a:buClr>
              <a:buFont typeface="Wingdings" pitchFamily="2" charset="2"/>
              <a:buChar char="Ø"/>
              <a:defRPr sz="1800">
                <a:solidFill>
                  <a:srgbClr val="404040"/>
                </a:solidFill>
                <a:latin typeface="Calibri" pitchFamily="34" charset="0"/>
              </a:defRPr>
            </a:lvl1pPr>
            <a:lvl2pPr>
              <a:buClr>
                <a:srgbClr val="778899"/>
              </a:buClr>
              <a:defRPr sz="1701">
                <a:solidFill>
                  <a:srgbClr val="404040"/>
                </a:solidFill>
                <a:latin typeface="Calibri" pitchFamily="34" charset="0"/>
              </a:defRPr>
            </a:lvl2pPr>
            <a:lvl3pPr>
              <a:buClr>
                <a:srgbClr val="778899"/>
              </a:buClr>
              <a:defRPr sz="1600">
                <a:solidFill>
                  <a:srgbClr val="404040"/>
                </a:solidFill>
                <a:latin typeface="Calibri" pitchFamily="34" charset="0"/>
              </a:defRPr>
            </a:lvl3pPr>
            <a:lvl4pPr>
              <a:buClr>
                <a:srgbClr val="778899"/>
              </a:buClr>
              <a:defRPr sz="1500">
                <a:solidFill>
                  <a:srgbClr val="404040"/>
                </a:solidFill>
                <a:latin typeface="Calibri" pitchFamily="34" charset="0"/>
              </a:defRPr>
            </a:lvl4pPr>
            <a:lvl5pPr>
              <a:buClr>
                <a:srgbClr val="778899"/>
              </a:buClr>
              <a:defRPr sz="1401">
                <a:solidFill>
                  <a:srgbClr val="404040"/>
                </a:solidFill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l-G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801718" y="6570000"/>
            <a:ext cx="860613" cy="244800"/>
          </a:xfrm>
        </p:spPr>
        <p:txBody>
          <a:bodyPr/>
          <a:lstStyle>
            <a:lvl1pPr>
              <a:defRPr i="1">
                <a:solidFill>
                  <a:srgbClr val="58585A"/>
                </a:solidFill>
              </a:defRPr>
            </a:lvl1pPr>
          </a:lstStyle>
          <a:p>
            <a:r>
              <a:rPr lang="en-US" dirty="0" smtClean="0"/>
              <a:t>Page </a:t>
            </a:r>
            <a:fld id="{8560F551-554D-45C4-987C-56C322CC2A01}" type="slidenum">
              <a:rPr lang="el-GR" smtClean="0"/>
              <a:pPr/>
              <a:t>‹#›</a:t>
            </a:fld>
            <a:endParaRPr lang="el-GR" dirty="0"/>
          </a:p>
        </p:txBody>
      </p:sp>
      <p:cxnSp>
        <p:nvCxnSpPr>
          <p:cNvPr id="10" name="Straight Connector 9"/>
          <p:cNvCxnSpPr/>
          <p:nvPr userDrawn="1"/>
        </p:nvCxnSpPr>
        <p:spPr bwMode="auto">
          <a:xfrm>
            <a:off x="273832" y="864000"/>
            <a:ext cx="93885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6EAB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50800" dir="5400000" algn="ctr" rotWithShape="0">
              <a:srgbClr val="000000">
                <a:alpha val="93000"/>
              </a:srgbClr>
            </a:outerShdw>
          </a:effectLst>
        </p:spPr>
      </p:cxnSp>
      <p:cxnSp>
        <p:nvCxnSpPr>
          <p:cNvPr id="11" name="Straight Connector 10"/>
          <p:cNvCxnSpPr/>
          <p:nvPr userDrawn="1"/>
        </p:nvCxnSpPr>
        <p:spPr bwMode="auto">
          <a:xfrm>
            <a:off x="273832" y="6490817"/>
            <a:ext cx="93885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58585A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50800" dir="5400000" algn="ctr" rotWithShape="0">
              <a:srgbClr val="000000">
                <a:alpha val="93000"/>
              </a:srgbClr>
            </a:outerShdw>
          </a:effectLst>
        </p:spPr>
      </p:cxnSp>
      <p:sp>
        <p:nvSpPr>
          <p:cNvPr id="9" name="Content Placeholder 2"/>
          <p:cNvSpPr>
            <a:spLocks noGrp="1"/>
          </p:cNvSpPr>
          <p:nvPr>
            <p:ph idx="12"/>
          </p:nvPr>
        </p:nvSpPr>
        <p:spPr>
          <a:xfrm>
            <a:off x="273311" y="3779999"/>
            <a:ext cx="9388500" cy="2520001"/>
          </a:xfrm>
        </p:spPr>
        <p:txBody>
          <a:bodyPr/>
          <a:lstStyle>
            <a:lvl1pPr marL="324005" indent="-324005">
              <a:buClr>
                <a:srgbClr val="778899"/>
              </a:buClr>
              <a:buFont typeface="Wingdings" pitchFamily="2" charset="2"/>
              <a:buChar char="Ø"/>
              <a:defRPr sz="1800">
                <a:solidFill>
                  <a:srgbClr val="404040"/>
                </a:solidFill>
                <a:latin typeface="Calibri" pitchFamily="34" charset="0"/>
              </a:defRPr>
            </a:lvl1pPr>
            <a:lvl2pPr>
              <a:buClr>
                <a:srgbClr val="778899"/>
              </a:buClr>
              <a:defRPr sz="1701">
                <a:solidFill>
                  <a:srgbClr val="404040"/>
                </a:solidFill>
                <a:latin typeface="Calibri" pitchFamily="34" charset="0"/>
              </a:defRPr>
            </a:lvl2pPr>
            <a:lvl3pPr>
              <a:buClr>
                <a:srgbClr val="778899"/>
              </a:buClr>
              <a:defRPr sz="1600">
                <a:solidFill>
                  <a:srgbClr val="404040"/>
                </a:solidFill>
                <a:latin typeface="Calibri" pitchFamily="34" charset="0"/>
              </a:defRPr>
            </a:lvl3pPr>
            <a:lvl4pPr>
              <a:buClr>
                <a:srgbClr val="778899"/>
              </a:buClr>
              <a:defRPr sz="1500">
                <a:solidFill>
                  <a:srgbClr val="404040"/>
                </a:solidFill>
                <a:latin typeface="Calibri" pitchFamily="34" charset="0"/>
              </a:defRPr>
            </a:lvl4pPr>
            <a:lvl5pPr>
              <a:buClr>
                <a:srgbClr val="778899"/>
              </a:buClr>
              <a:defRPr sz="1401">
                <a:solidFill>
                  <a:srgbClr val="404040"/>
                </a:solidFill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1811619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 userDrawn="1"/>
        </p:nvSpPr>
        <p:spPr>
          <a:xfrm>
            <a:off x="273832" y="6569291"/>
            <a:ext cx="2073293" cy="246221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r>
              <a:rPr lang="en-US" sz="1000" b="1" i="1" dirty="0" smtClean="0">
                <a:solidFill>
                  <a:srgbClr val="58585A"/>
                </a:solidFill>
                <a:latin typeface="Calibri" panose="020F0502020204030204" pitchFamily="34" charset="0"/>
              </a:rPr>
              <a:t>Athens Exchange Group</a:t>
            </a:r>
            <a:endParaRPr lang="en-US" sz="1000" b="1" i="1" dirty="0">
              <a:solidFill>
                <a:srgbClr val="58585A"/>
              </a:solidFill>
              <a:latin typeface="Calibri" panose="020F050202020403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3832" y="0"/>
            <a:ext cx="9388500" cy="864000"/>
          </a:xfrm>
        </p:spPr>
        <p:txBody>
          <a:bodyPr/>
          <a:lstStyle>
            <a:lvl1pPr algn="l">
              <a:defRPr sz="3173">
                <a:solidFill>
                  <a:srgbClr val="006EAB"/>
                </a:solidFill>
                <a:effectLst/>
                <a:latin typeface="Calibri" pitchFamily="34" charset="0"/>
                <a:cs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3832" y="1080000"/>
            <a:ext cx="4557335" cy="2520001"/>
          </a:xfrm>
        </p:spPr>
        <p:txBody>
          <a:bodyPr/>
          <a:lstStyle>
            <a:lvl1pPr marL="324005" indent="-324005">
              <a:buClr>
                <a:srgbClr val="778899"/>
              </a:buClr>
              <a:buFont typeface="Wingdings" pitchFamily="2" charset="2"/>
              <a:buChar char="Ø"/>
              <a:defRPr sz="1800">
                <a:solidFill>
                  <a:srgbClr val="404040"/>
                </a:solidFill>
                <a:latin typeface="Calibri" pitchFamily="34" charset="0"/>
              </a:defRPr>
            </a:lvl1pPr>
            <a:lvl2pPr>
              <a:buClr>
                <a:srgbClr val="778899"/>
              </a:buClr>
              <a:defRPr sz="1701">
                <a:solidFill>
                  <a:srgbClr val="404040"/>
                </a:solidFill>
                <a:latin typeface="Calibri" pitchFamily="34" charset="0"/>
              </a:defRPr>
            </a:lvl2pPr>
            <a:lvl3pPr>
              <a:buClr>
                <a:srgbClr val="778899"/>
              </a:buClr>
              <a:defRPr sz="1600">
                <a:solidFill>
                  <a:srgbClr val="404040"/>
                </a:solidFill>
                <a:latin typeface="Calibri" pitchFamily="34" charset="0"/>
              </a:defRPr>
            </a:lvl3pPr>
            <a:lvl4pPr>
              <a:buClr>
                <a:srgbClr val="778899"/>
              </a:buClr>
              <a:defRPr sz="1500">
                <a:solidFill>
                  <a:srgbClr val="404040"/>
                </a:solidFill>
                <a:latin typeface="Calibri" pitchFamily="34" charset="0"/>
              </a:defRPr>
            </a:lvl4pPr>
            <a:lvl5pPr>
              <a:buClr>
                <a:srgbClr val="778899"/>
              </a:buClr>
              <a:defRPr sz="1401">
                <a:solidFill>
                  <a:srgbClr val="404040"/>
                </a:solidFill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l-G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801718" y="6570000"/>
            <a:ext cx="860613" cy="244800"/>
          </a:xfrm>
        </p:spPr>
        <p:txBody>
          <a:bodyPr/>
          <a:lstStyle>
            <a:lvl1pPr>
              <a:defRPr i="1">
                <a:solidFill>
                  <a:srgbClr val="58585A"/>
                </a:solidFill>
              </a:defRPr>
            </a:lvl1pPr>
          </a:lstStyle>
          <a:p>
            <a:r>
              <a:rPr lang="en-US" dirty="0" smtClean="0"/>
              <a:t>Page </a:t>
            </a:r>
            <a:fld id="{8560F551-554D-45C4-987C-56C322CC2A01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7" name="Content Placeholder 2"/>
          <p:cNvSpPr>
            <a:spLocks noGrp="1"/>
          </p:cNvSpPr>
          <p:nvPr>
            <p:ph idx="11"/>
          </p:nvPr>
        </p:nvSpPr>
        <p:spPr>
          <a:xfrm>
            <a:off x="5104996" y="1080000"/>
            <a:ext cx="4557335" cy="2520001"/>
          </a:xfrm>
        </p:spPr>
        <p:txBody>
          <a:bodyPr/>
          <a:lstStyle>
            <a:lvl1pPr marL="324005" indent="-324005">
              <a:buClr>
                <a:srgbClr val="778899"/>
              </a:buClr>
              <a:buFont typeface="Wingdings" pitchFamily="2" charset="2"/>
              <a:buChar char="Ø"/>
              <a:defRPr sz="1800">
                <a:solidFill>
                  <a:srgbClr val="404040"/>
                </a:solidFill>
                <a:latin typeface="Calibri" pitchFamily="34" charset="0"/>
              </a:defRPr>
            </a:lvl1pPr>
            <a:lvl2pPr>
              <a:buClr>
                <a:srgbClr val="778899"/>
              </a:buClr>
              <a:defRPr sz="1701">
                <a:solidFill>
                  <a:srgbClr val="404040"/>
                </a:solidFill>
                <a:latin typeface="Calibri" pitchFamily="34" charset="0"/>
              </a:defRPr>
            </a:lvl2pPr>
            <a:lvl3pPr>
              <a:buClr>
                <a:srgbClr val="778899"/>
              </a:buClr>
              <a:defRPr sz="1600">
                <a:solidFill>
                  <a:srgbClr val="404040"/>
                </a:solidFill>
                <a:latin typeface="Calibri" pitchFamily="34" charset="0"/>
              </a:defRPr>
            </a:lvl3pPr>
            <a:lvl4pPr>
              <a:buClr>
                <a:srgbClr val="778899"/>
              </a:buClr>
              <a:defRPr sz="1500">
                <a:solidFill>
                  <a:srgbClr val="404040"/>
                </a:solidFill>
                <a:latin typeface="Calibri" pitchFamily="34" charset="0"/>
              </a:defRPr>
            </a:lvl4pPr>
            <a:lvl5pPr>
              <a:buClr>
                <a:srgbClr val="778899"/>
              </a:buClr>
              <a:defRPr sz="1401">
                <a:solidFill>
                  <a:srgbClr val="404040"/>
                </a:solidFill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l-GR" dirty="0"/>
          </a:p>
        </p:txBody>
      </p:sp>
      <p:cxnSp>
        <p:nvCxnSpPr>
          <p:cNvPr id="10" name="Straight Connector 9"/>
          <p:cNvCxnSpPr/>
          <p:nvPr userDrawn="1"/>
        </p:nvCxnSpPr>
        <p:spPr bwMode="auto">
          <a:xfrm>
            <a:off x="273832" y="864000"/>
            <a:ext cx="93885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6EAB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50800" dir="5400000" algn="ctr" rotWithShape="0">
              <a:srgbClr val="000000">
                <a:alpha val="93000"/>
              </a:srgbClr>
            </a:outerShdw>
          </a:effectLst>
        </p:spPr>
      </p:cxnSp>
      <p:cxnSp>
        <p:nvCxnSpPr>
          <p:cNvPr id="11" name="Straight Connector 10"/>
          <p:cNvCxnSpPr/>
          <p:nvPr userDrawn="1"/>
        </p:nvCxnSpPr>
        <p:spPr bwMode="auto">
          <a:xfrm>
            <a:off x="273832" y="6490817"/>
            <a:ext cx="93885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58585A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50800" dir="5400000" algn="ctr" rotWithShape="0">
              <a:srgbClr val="000000">
                <a:alpha val="93000"/>
              </a:srgbClr>
            </a:outerShdw>
          </a:effectLst>
        </p:spPr>
      </p:cxnSp>
      <p:sp>
        <p:nvSpPr>
          <p:cNvPr id="9" name="Content Placeholder 2"/>
          <p:cNvSpPr>
            <a:spLocks noGrp="1"/>
          </p:cNvSpPr>
          <p:nvPr>
            <p:ph idx="12"/>
          </p:nvPr>
        </p:nvSpPr>
        <p:spPr>
          <a:xfrm>
            <a:off x="273309" y="3779999"/>
            <a:ext cx="4557335" cy="2520001"/>
          </a:xfrm>
        </p:spPr>
        <p:txBody>
          <a:bodyPr/>
          <a:lstStyle>
            <a:lvl1pPr marL="324005" indent="-324005">
              <a:buClr>
                <a:srgbClr val="778899"/>
              </a:buClr>
              <a:buFont typeface="Wingdings" pitchFamily="2" charset="2"/>
              <a:buChar char="Ø"/>
              <a:defRPr sz="1800">
                <a:solidFill>
                  <a:srgbClr val="404040"/>
                </a:solidFill>
                <a:latin typeface="Calibri" pitchFamily="34" charset="0"/>
              </a:defRPr>
            </a:lvl1pPr>
            <a:lvl2pPr>
              <a:buClr>
                <a:srgbClr val="778899"/>
              </a:buClr>
              <a:defRPr sz="1701">
                <a:solidFill>
                  <a:srgbClr val="404040"/>
                </a:solidFill>
                <a:latin typeface="Calibri" pitchFamily="34" charset="0"/>
              </a:defRPr>
            </a:lvl2pPr>
            <a:lvl3pPr>
              <a:buClr>
                <a:srgbClr val="778899"/>
              </a:buClr>
              <a:defRPr sz="1600">
                <a:solidFill>
                  <a:srgbClr val="404040"/>
                </a:solidFill>
                <a:latin typeface="Calibri" pitchFamily="34" charset="0"/>
              </a:defRPr>
            </a:lvl3pPr>
            <a:lvl4pPr>
              <a:buClr>
                <a:srgbClr val="778899"/>
              </a:buClr>
              <a:defRPr sz="1500">
                <a:solidFill>
                  <a:srgbClr val="404040"/>
                </a:solidFill>
                <a:latin typeface="Calibri" pitchFamily="34" charset="0"/>
              </a:defRPr>
            </a:lvl4pPr>
            <a:lvl5pPr>
              <a:buClr>
                <a:srgbClr val="778899"/>
              </a:buClr>
              <a:defRPr sz="1401">
                <a:solidFill>
                  <a:srgbClr val="404040"/>
                </a:solidFill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l-GR" dirty="0"/>
          </a:p>
        </p:txBody>
      </p:sp>
      <p:sp>
        <p:nvSpPr>
          <p:cNvPr id="12" name="Content Placeholder 2"/>
          <p:cNvSpPr>
            <a:spLocks noGrp="1"/>
          </p:cNvSpPr>
          <p:nvPr>
            <p:ph idx="13"/>
          </p:nvPr>
        </p:nvSpPr>
        <p:spPr>
          <a:xfrm>
            <a:off x="5104476" y="3779999"/>
            <a:ext cx="4557335" cy="2520001"/>
          </a:xfrm>
        </p:spPr>
        <p:txBody>
          <a:bodyPr/>
          <a:lstStyle>
            <a:lvl1pPr marL="324005" indent="-324005">
              <a:buClr>
                <a:srgbClr val="778899"/>
              </a:buClr>
              <a:buFont typeface="Wingdings" pitchFamily="2" charset="2"/>
              <a:buChar char="Ø"/>
              <a:defRPr sz="1800">
                <a:solidFill>
                  <a:srgbClr val="404040"/>
                </a:solidFill>
                <a:latin typeface="Calibri" pitchFamily="34" charset="0"/>
              </a:defRPr>
            </a:lvl1pPr>
            <a:lvl2pPr>
              <a:buClr>
                <a:srgbClr val="778899"/>
              </a:buClr>
              <a:defRPr sz="1701">
                <a:solidFill>
                  <a:srgbClr val="404040"/>
                </a:solidFill>
                <a:latin typeface="Calibri" pitchFamily="34" charset="0"/>
              </a:defRPr>
            </a:lvl2pPr>
            <a:lvl3pPr>
              <a:buClr>
                <a:srgbClr val="778899"/>
              </a:buClr>
              <a:defRPr sz="1600">
                <a:solidFill>
                  <a:srgbClr val="404040"/>
                </a:solidFill>
                <a:latin typeface="Calibri" pitchFamily="34" charset="0"/>
              </a:defRPr>
            </a:lvl3pPr>
            <a:lvl4pPr>
              <a:buClr>
                <a:srgbClr val="778899"/>
              </a:buClr>
              <a:defRPr sz="1500">
                <a:solidFill>
                  <a:srgbClr val="404040"/>
                </a:solidFill>
                <a:latin typeface="Calibri" pitchFamily="34" charset="0"/>
              </a:defRPr>
            </a:lvl4pPr>
            <a:lvl5pPr>
              <a:buClr>
                <a:srgbClr val="778899"/>
              </a:buClr>
              <a:defRPr sz="1401">
                <a:solidFill>
                  <a:srgbClr val="404040"/>
                </a:solidFill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388957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 userDrawn="1"/>
        </p:nvSpPr>
        <p:spPr>
          <a:xfrm>
            <a:off x="273832" y="6569291"/>
            <a:ext cx="2073293" cy="246221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r>
              <a:rPr lang="en-US" sz="1000" b="1" i="1" dirty="0" smtClean="0">
                <a:solidFill>
                  <a:srgbClr val="58585A"/>
                </a:solidFill>
                <a:latin typeface="Calibri" panose="020F0502020204030204" pitchFamily="34" charset="0"/>
              </a:rPr>
              <a:t>Athens Exchange Group</a:t>
            </a:r>
            <a:endParaRPr lang="en-US" sz="1000" b="1" i="1" dirty="0">
              <a:solidFill>
                <a:srgbClr val="58585A"/>
              </a:solidFill>
              <a:latin typeface="Calibri" panose="020F050202020403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3832" y="0"/>
            <a:ext cx="9388500" cy="864000"/>
          </a:xfrm>
        </p:spPr>
        <p:txBody>
          <a:bodyPr/>
          <a:lstStyle>
            <a:lvl1pPr algn="l">
              <a:defRPr sz="3173">
                <a:solidFill>
                  <a:srgbClr val="006EAB"/>
                </a:solidFill>
                <a:effectLst/>
                <a:latin typeface="Calibri" pitchFamily="34" charset="0"/>
                <a:cs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3832" y="1080000"/>
            <a:ext cx="9388500" cy="2520001"/>
          </a:xfrm>
        </p:spPr>
        <p:txBody>
          <a:bodyPr/>
          <a:lstStyle>
            <a:lvl1pPr marL="324005" indent="-324005">
              <a:buClr>
                <a:srgbClr val="778899"/>
              </a:buClr>
              <a:buFont typeface="Wingdings" pitchFamily="2" charset="2"/>
              <a:buChar char="Ø"/>
              <a:defRPr sz="1800">
                <a:solidFill>
                  <a:srgbClr val="404040"/>
                </a:solidFill>
                <a:latin typeface="Calibri" pitchFamily="34" charset="0"/>
              </a:defRPr>
            </a:lvl1pPr>
            <a:lvl2pPr>
              <a:buClr>
                <a:srgbClr val="778899"/>
              </a:buClr>
              <a:defRPr sz="1701">
                <a:solidFill>
                  <a:srgbClr val="404040"/>
                </a:solidFill>
                <a:latin typeface="Calibri" pitchFamily="34" charset="0"/>
              </a:defRPr>
            </a:lvl2pPr>
            <a:lvl3pPr>
              <a:buClr>
                <a:srgbClr val="778899"/>
              </a:buClr>
              <a:defRPr sz="1600">
                <a:solidFill>
                  <a:srgbClr val="404040"/>
                </a:solidFill>
                <a:latin typeface="Calibri" pitchFamily="34" charset="0"/>
              </a:defRPr>
            </a:lvl3pPr>
            <a:lvl4pPr>
              <a:buClr>
                <a:srgbClr val="778899"/>
              </a:buClr>
              <a:defRPr sz="1500">
                <a:solidFill>
                  <a:srgbClr val="404040"/>
                </a:solidFill>
                <a:latin typeface="Calibri" pitchFamily="34" charset="0"/>
              </a:defRPr>
            </a:lvl4pPr>
            <a:lvl5pPr>
              <a:buClr>
                <a:srgbClr val="778899"/>
              </a:buClr>
              <a:defRPr sz="1401">
                <a:solidFill>
                  <a:srgbClr val="404040"/>
                </a:solidFill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l-G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801718" y="6570000"/>
            <a:ext cx="860613" cy="244800"/>
          </a:xfrm>
        </p:spPr>
        <p:txBody>
          <a:bodyPr/>
          <a:lstStyle>
            <a:lvl1pPr>
              <a:defRPr i="1">
                <a:solidFill>
                  <a:srgbClr val="58585A"/>
                </a:solidFill>
              </a:defRPr>
            </a:lvl1pPr>
          </a:lstStyle>
          <a:p>
            <a:r>
              <a:rPr lang="en-US" dirty="0" smtClean="0"/>
              <a:t>Page </a:t>
            </a:r>
            <a:fld id="{8560F551-554D-45C4-987C-56C322CC2A01}" type="slidenum">
              <a:rPr lang="el-GR" smtClean="0"/>
              <a:pPr/>
              <a:t>‹#›</a:t>
            </a:fld>
            <a:endParaRPr lang="el-GR" dirty="0"/>
          </a:p>
        </p:txBody>
      </p:sp>
      <p:cxnSp>
        <p:nvCxnSpPr>
          <p:cNvPr id="10" name="Straight Connector 9"/>
          <p:cNvCxnSpPr/>
          <p:nvPr userDrawn="1"/>
        </p:nvCxnSpPr>
        <p:spPr bwMode="auto">
          <a:xfrm>
            <a:off x="273832" y="864000"/>
            <a:ext cx="93885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6EAB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50800" dir="5400000" algn="ctr" rotWithShape="0">
              <a:srgbClr val="000000">
                <a:alpha val="93000"/>
              </a:srgbClr>
            </a:outerShdw>
          </a:effectLst>
        </p:spPr>
      </p:cxnSp>
      <p:cxnSp>
        <p:nvCxnSpPr>
          <p:cNvPr id="11" name="Straight Connector 10"/>
          <p:cNvCxnSpPr/>
          <p:nvPr userDrawn="1"/>
        </p:nvCxnSpPr>
        <p:spPr bwMode="auto">
          <a:xfrm>
            <a:off x="273832" y="6490817"/>
            <a:ext cx="93885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58585A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50800" dir="5400000" algn="ctr" rotWithShape="0">
              <a:srgbClr val="000000">
                <a:alpha val="93000"/>
              </a:srgbClr>
            </a:outerShdw>
          </a:effectLst>
        </p:spPr>
      </p:cxnSp>
      <p:sp>
        <p:nvSpPr>
          <p:cNvPr id="9" name="Content Placeholder 2"/>
          <p:cNvSpPr>
            <a:spLocks noGrp="1"/>
          </p:cNvSpPr>
          <p:nvPr>
            <p:ph idx="12"/>
          </p:nvPr>
        </p:nvSpPr>
        <p:spPr>
          <a:xfrm>
            <a:off x="273309" y="3779999"/>
            <a:ext cx="4557335" cy="2520001"/>
          </a:xfrm>
        </p:spPr>
        <p:txBody>
          <a:bodyPr/>
          <a:lstStyle>
            <a:lvl1pPr marL="324005" indent="-324005">
              <a:buClr>
                <a:srgbClr val="778899"/>
              </a:buClr>
              <a:buFont typeface="Wingdings" pitchFamily="2" charset="2"/>
              <a:buChar char="Ø"/>
              <a:defRPr sz="1800">
                <a:solidFill>
                  <a:srgbClr val="404040"/>
                </a:solidFill>
                <a:latin typeface="Calibri" pitchFamily="34" charset="0"/>
              </a:defRPr>
            </a:lvl1pPr>
            <a:lvl2pPr>
              <a:buClr>
                <a:srgbClr val="778899"/>
              </a:buClr>
              <a:defRPr sz="1701">
                <a:solidFill>
                  <a:srgbClr val="404040"/>
                </a:solidFill>
                <a:latin typeface="Calibri" pitchFamily="34" charset="0"/>
              </a:defRPr>
            </a:lvl2pPr>
            <a:lvl3pPr>
              <a:buClr>
                <a:srgbClr val="778899"/>
              </a:buClr>
              <a:defRPr sz="1600">
                <a:solidFill>
                  <a:srgbClr val="404040"/>
                </a:solidFill>
                <a:latin typeface="Calibri" pitchFamily="34" charset="0"/>
              </a:defRPr>
            </a:lvl3pPr>
            <a:lvl4pPr>
              <a:buClr>
                <a:srgbClr val="778899"/>
              </a:buClr>
              <a:defRPr sz="1500">
                <a:solidFill>
                  <a:srgbClr val="404040"/>
                </a:solidFill>
                <a:latin typeface="Calibri" pitchFamily="34" charset="0"/>
              </a:defRPr>
            </a:lvl4pPr>
            <a:lvl5pPr>
              <a:buClr>
                <a:srgbClr val="778899"/>
              </a:buClr>
              <a:defRPr sz="1401">
                <a:solidFill>
                  <a:srgbClr val="404040"/>
                </a:solidFill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l-GR" dirty="0"/>
          </a:p>
        </p:txBody>
      </p:sp>
      <p:sp>
        <p:nvSpPr>
          <p:cNvPr id="12" name="Content Placeholder 2"/>
          <p:cNvSpPr>
            <a:spLocks noGrp="1"/>
          </p:cNvSpPr>
          <p:nvPr>
            <p:ph idx="13"/>
          </p:nvPr>
        </p:nvSpPr>
        <p:spPr>
          <a:xfrm>
            <a:off x="5104476" y="3779999"/>
            <a:ext cx="4557335" cy="2520001"/>
          </a:xfrm>
        </p:spPr>
        <p:txBody>
          <a:bodyPr/>
          <a:lstStyle>
            <a:lvl1pPr marL="324005" indent="-324005">
              <a:buClr>
                <a:srgbClr val="778899"/>
              </a:buClr>
              <a:buFont typeface="Wingdings" pitchFamily="2" charset="2"/>
              <a:buChar char="Ø"/>
              <a:defRPr sz="1800">
                <a:solidFill>
                  <a:srgbClr val="404040"/>
                </a:solidFill>
                <a:latin typeface="Calibri" pitchFamily="34" charset="0"/>
              </a:defRPr>
            </a:lvl1pPr>
            <a:lvl2pPr>
              <a:buClr>
                <a:srgbClr val="778899"/>
              </a:buClr>
              <a:defRPr sz="1701">
                <a:solidFill>
                  <a:srgbClr val="404040"/>
                </a:solidFill>
                <a:latin typeface="Calibri" pitchFamily="34" charset="0"/>
              </a:defRPr>
            </a:lvl2pPr>
            <a:lvl3pPr>
              <a:buClr>
                <a:srgbClr val="778899"/>
              </a:buClr>
              <a:defRPr sz="1600">
                <a:solidFill>
                  <a:srgbClr val="404040"/>
                </a:solidFill>
                <a:latin typeface="Calibri" pitchFamily="34" charset="0"/>
              </a:defRPr>
            </a:lvl3pPr>
            <a:lvl4pPr>
              <a:buClr>
                <a:srgbClr val="778899"/>
              </a:buClr>
              <a:defRPr sz="1500">
                <a:solidFill>
                  <a:srgbClr val="404040"/>
                </a:solidFill>
                <a:latin typeface="Calibri" pitchFamily="34" charset="0"/>
              </a:defRPr>
            </a:lvl4pPr>
            <a:lvl5pPr>
              <a:buClr>
                <a:srgbClr val="778899"/>
              </a:buClr>
              <a:defRPr sz="1401">
                <a:solidFill>
                  <a:srgbClr val="404040"/>
                </a:solidFill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572991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black">
          <a:xfrm>
            <a:off x="234713" y="0"/>
            <a:ext cx="9623213" cy="899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4756" tIns="32377" rIns="64756" bIns="3237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73832" y="1044001"/>
            <a:ext cx="9388500" cy="525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4756" tIns="32377" rIns="64756" bIns="3237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dirty="0" err="1" smtClean="0"/>
              <a:t>Click</a:t>
            </a:r>
            <a:r>
              <a:rPr lang="el-GR" dirty="0" smtClean="0"/>
              <a:t> </a:t>
            </a:r>
            <a:r>
              <a:rPr lang="el-GR" dirty="0" err="1" smtClean="0"/>
              <a:t>to</a:t>
            </a:r>
            <a:r>
              <a:rPr lang="el-GR" dirty="0" smtClean="0"/>
              <a:t> </a:t>
            </a:r>
            <a:r>
              <a:rPr lang="el-GR" dirty="0" err="1" smtClean="0"/>
              <a:t>edit</a:t>
            </a:r>
            <a:r>
              <a:rPr lang="el-GR" dirty="0" smtClean="0"/>
              <a:t> </a:t>
            </a:r>
            <a:r>
              <a:rPr lang="el-GR" dirty="0" err="1" smtClean="0"/>
              <a:t>Master</a:t>
            </a:r>
            <a:r>
              <a:rPr lang="el-GR" dirty="0" smtClean="0"/>
              <a:t> </a:t>
            </a:r>
            <a:r>
              <a:rPr lang="el-GR" dirty="0" err="1" smtClean="0"/>
              <a:t>text</a:t>
            </a:r>
            <a:r>
              <a:rPr lang="el-GR" dirty="0" smtClean="0"/>
              <a:t> </a:t>
            </a:r>
            <a:r>
              <a:rPr lang="el-GR" dirty="0" err="1" smtClean="0"/>
              <a:t>styles</a:t>
            </a:r>
            <a:endParaRPr lang="el-GR" dirty="0" smtClean="0"/>
          </a:p>
          <a:p>
            <a:pPr lvl="1"/>
            <a:r>
              <a:rPr lang="el-GR" dirty="0" err="1" smtClean="0"/>
              <a:t>Second</a:t>
            </a:r>
            <a:r>
              <a:rPr lang="el-GR" dirty="0" smtClean="0"/>
              <a:t> </a:t>
            </a:r>
            <a:r>
              <a:rPr lang="el-GR" dirty="0" err="1" smtClean="0"/>
              <a:t>level</a:t>
            </a:r>
            <a:endParaRPr lang="el-GR" dirty="0" smtClean="0"/>
          </a:p>
          <a:p>
            <a:pPr lvl="2"/>
            <a:r>
              <a:rPr lang="el-GR" dirty="0" err="1" smtClean="0"/>
              <a:t>Third</a:t>
            </a:r>
            <a:r>
              <a:rPr lang="el-GR" dirty="0" smtClean="0"/>
              <a:t> </a:t>
            </a:r>
            <a:r>
              <a:rPr lang="el-GR" dirty="0" err="1" smtClean="0"/>
              <a:t>level</a:t>
            </a:r>
            <a:endParaRPr lang="el-GR" dirty="0" smtClean="0"/>
          </a:p>
          <a:p>
            <a:pPr lvl="3"/>
            <a:r>
              <a:rPr lang="el-GR" dirty="0" err="1" smtClean="0"/>
              <a:t>Fourth</a:t>
            </a:r>
            <a:r>
              <a:rPr lang="el-GR" dirty="0" smtClean="0"/>
              <a:t> </a:t>
            </a:r>
            <a:r>
              <a:rPr lang="el-GR" dirty="0" err="1" smtClean="0"/>
              <a:t>level</a:t>
            </a:r>
            <a:endParaRPr lang="el-GR" dirty="0" smtClean="0"/>
          </a:p>
          <a:p>
            <a:pPr lvl="4"/>
            <a:r>
              <a:rPr lang="el-GR" dirty="0" err="1" smtClean="0"/>
              <a:t>Fifth</a:t>
            </a:r>
            <a:r>
              <a:rPr lang="el-GR" dirty="0" smtClean="0"/>
              <a:t> </a:t>
            </a:r>
            <a:r>
              <a:rPr lang="el-GR" dirty="0" err="1" smtClean="0"/>
              <a:t>level</a:t>
            </a:r>
            <a:endParaRPr lang="el-GR" dirty="0" smtClean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8802145" y="6462000"/>
            <a:ext cx="860613" cy="360001"/>
          </a:xfrm>
          <a:prstGeom prst="rect">
            <a:avLst/>
          </a:prstGeom>
        </p:spPr>
        <p:txBody>
          <a:bodyPr vert="horz" wrap="square" lIns="61841" tIns="30920" rIns="61841" bIns="309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000" b="1">
                <a:solidFill>
                  <a:srgbClr val="58585A"/>
                </a:solidFill>
                <a:latin typeface="Calibri" pitchFamily="34" charset="0"/>
              </a:defRPr>
            </a:lvl1pPr>
          </a:lstStyle>
          <a:p>
            <a:r>
              <a:rPr lang="en-US" dirty="0" smtClean="0"/>
              <a:t>Page </a:t>
            </a:r>
            <a:fld id="{1F21209C-1E94-47A3-A4C5-7A89465E76BE}" type="slidenum">
              <a:rPr lang="en-US" smtClean="0"/>
              <a:pPr/>
              <a:t>‹#›</a:t>
            </a:fld>
            <a:endParaRPr lang="el-G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4" r:id="rId1"/>
    <p:sldLayoutId id="2147483820" r:id="rId2"/>
    <p:sldLayoutId id="2147483832" r:id="rId3"/>
    <p:sldLayoutId id="2147483842" r:id="rId4"/>
    <p:sldLayoutId id="2147483844" r:id="rId5"/>
    <p:sldLayoutId id="2147483846" r:id="rId6"/>
    <p:sldLayoutId id="2147483830" r:id="rId7"/>
    <p:sldLayoutId id="2147483843" r:id="rId8"/>
    <p:sldLayoutId id="2147483834" r:id="rId9"/>
    <p:sldLayoutId id="2147483833" r:id="rId10"/>
    <p:sldLayoutId id="2147483837" r:id="rId11"/>
    <p:sldLayoutId id="2147483836" r:id="rId12"/>
    <p:sldLayoutId id="2147483835" r:id="rId13"/>
    <p:sldLayoutId id="2147483838" r:id="rId14"/>
    <p:sldLayoutId id="2147483840" r:id="rId15"/>
    <p:sldLayoutId id="2147483839" r:id="rId16"/>
    <p:sldLayoutId id="2147483841" r:id="rId17"/>
    <p:sldLayoutId id="2147483831" r:id="rId18"/>
    <p:sldLayoutId id="2147483845" r:id="rId19"/>
  </p:sldLayoutIdLst>
  <p:hf hdr="0" ftr="0" dt="0"/>
  <p:txStyles>
    <p:titleStyle>
      <a:lvl1pPr algn="l" defTabSz="889759" rtl="0" eaLnBrk="0" fontAlgn="base" hangingPunct="0">
        <a:spcBef>
          <a:spcPct val="0"/>
        </a:spcBef>
        <a:spcAft>
          <a:spcPct val="0"/>
        </a:spcAft>
        <a:tabLst>
          <a:tab pos="8500695" algn="r"/>
        </a:tabLst>
        <a:defRPr sz="3201" b="1">
          <a:solidFill>
            <a:srgbClr val="006EAB"/>
          </a:solidFill>
          <a:latin typeface="Calibri" pitchFamily="34" charset="0"/>
          <a:ea typeface="Calibri" pitchFamily="34" charset="0"/>
          <a:cs typeface="Calibri" pitchFamily="34" charset="0"/>
        </a:defRPr>
      </a:lvl1pPr>
      <a:lvl2pPr algn="r" defTabSz="889759" rtl="0" eaLnBrk="0" fontAlgn="base" hangingPunct="0">
        <a:spcBef>
          <a:spcPct val="0"/>
        </a:spcBef>
        <a:spcAft>
          <a:spcPct val="0"/>
        </a:spcAft>
        <a:tabLst>
          <a:tab pos="8500695" algn="r"/>
        </a:tabLst>
        <a:defRPr sz="3297" b="1">
          <a:solidFill>
            <a:srgbClr val="778899"/>
          </a:solidFill>
          <a:latin typeface="Calibri" pitchFamily="34" charset="0"/>
          <a:ea typeface="Calibri" pitchFamily="34" charset="0"/>
          <a:cs typeface="Calibri" pitchFamily="34" charset="0"/>
        </a:defRPr>
      </a:lvl2pPr>
      <a:lvl3pPr algn="r" defTabSz="889759" rtl="0" eaLnBrk="0" fontAlgn="base" hangingPunct="0">
        <a:spcBef>
          <a:spcPct val="0"/>
        </a:spcBef>
        <a:spcAft>
          <a:spcPct val="0"/>
        </a:spcAft>
        <a:tabLst>
          <a:tab pos="8500695" algn="r"/>
        </a:tabLst>
        <a:defRPr sz="3297" b="1">
          <a:solidFill>
            <a:srgbClr val="778899"/>
          </a:solidFill>
          <a:latin typeface="Calibri" pitchFamily="34" charset="0"/>
          <a:ea typeface="Calibri" pitchFamily="34" charset="0"/>
          <a:cs typeface="Calibri" pitchFamily="34" charset="0"/>
        </a:defRPr>
      </a:lvl3pPr>
      <a:lvl4pPr algn="r" defTabSz="889759" rtl="0" eaLnBrk="0" fontAlgn="base" hangingPunct="0">
        <a:spcBef>
          <a:spcPct val="0"/>
        </a:spcBef>
        <a:spcAft>
          <a:spcPct val="0"/>
        </a:spcAft>
        <a:tabLst>
          <a:tab pos="8500695" algn="r"/>
        </a:tabLst>
        <a:defRPr sz="3297" b="1">
          <a:solidFill>
            <a:srgbClr val="778899"/>
          </a:solidFill>
          <a:latin typeface="Calibri" pitchFamily="34" charset="0"/>
          <a:ea typeface="Calibri" pitchFamily="34" charset="0"/>
          <a:cs typeface="Calibri" pitchFamily="34" charset="0"/>
        </a:defRPr>
      </a:lvl4pPr>
      <a:lvl5pPr algn="r" defTabSz="889759" rtl="0" eaLnBrk="0" fontAlgn="base" hangingPunct="0">
        <a:spcBef>
          <a:spcPct val="0"/>
        </a:spcBef>
        <a:spcAft>
          <a:spcPct val="0"/>
        </a:spcAft>
        <a:tabLst>
          <a:tab pos="8500695" algn="r"/>
        </a:tabLst>
        <a:defRPr sz="3297" b="1">
          <a:solidFill>
            <a:srgbClr val="778899"/>
          </a:solidFill>
          <a:latin typeface="Calibri" pitchFamily="34" charset="0"/>
          <a:ea typeface="Calibri" pitchFamily="34" charset="0"/>
          <a:cs typeface="Calibri" pitchFamily="34" charset="0"/>
        </a:defRPr>
      </a:lvl5pPr>
      <a:lvl6pPr marL="657648" algn="r" defTabSz="890567" rtl="0" fontAlgn="base">
        <a:spcBef>
          <a:spcPct val="0"/>
        </a:spcBef>
        <a:spcAft>
          <a:spcPct val="0"/>
        </a:spcAft>
        <a:tabLst>
          <a:tab pos="8501480" algn="r"/>
        </a:tabLst>
        <a:defRPr sz="2885" b="1">
          <a:solidFill>
            <a:schemeClr val="bg1"/>
          </a:solidFill>
          <a:latin typeface="Verdana" pitchFamily="34" charset="0"/>
        </a:defRPr>
      </a:lvl6pPr>
      <a:lvl7pPr marL="1315299" algn="r" defTabSz="890567" rtl="0" fontAlgn="base">
        <a:spcBef>
          <a:spcPct val="0"/>
        </a:spcBef>
        <a:spcAft>
          <a:spcPct val="0"/>
        </a:spcAft>
        <a:tabLst>
          <a:tab pos="8501480" algn="r"/>
        </a:tabLst>
        <a:defRPr sz="2885" b="1">
          <a:solidFill>
            <a:schemeClr val="bg1"/>
          </a:solidFill>
          <a:latin typeface="Verdana" pitchFamily="34" charset="0"/>
        </a:defRPr>
      </a:lvl7pPr>
      <a:lvl8pPr marL="1972946" algn="r" defTabSz="890567" rtl="0" fontAlgn="base">
        <a:spcBef>
          <a:spcPct val="0"/>
        </a:spcBef>
        <a:spcAft>
          <a:spcPct val="0"/>
        </a:spcAft>
        <a:tabLst>
          <a:tab pos="8501480" algn="r"/>
        </a:tabLst>
        <a:defRPr sz="2885" b="1">
          <a:solidFill>
            <a:schemeClr val="bg1"/>
          </a:solidFill>
          <a:latin typeface="Verdana" pitchFamily="34" charset="0"/>
        </a:defRPr>
      </a:lvl8pPr>
      <a:lvl9pPr marL="2630594" algn="r" defTabSz="890567" rtl="0" fontAlgn="base">
        <a:spcBef>
          <a:spcPct val="0"/>
        </a:spcBef>
        <a:spcAft>
          <a:spcPct val="0"/>
        </a:spcAft>
        <a:tabLst>
          <a:tab pos="8501480" algn="r"/>
        </a:tabLst>
        <a:defRPr sz="2885" b="1">
          <a:solidFill>
            <a:schemeClr val="bg1"/>
          </a:solidFill>
          <a:latin typeface="Verdana" pitchFamily="34" charset="0"/>
        </a:defRPr>
      </a:lvl9pPr>
    </p:titleStyle>
    <p:bodyStyle>
      <a:lvl1pPr marL="324005" indent="-324005" algn="just" defTabSz="889759" rtl="0" eaLnBrk="0" fontAlgn="base" hangingPunct="0">
        <a:spcBef>
          <a:spcPts val="300"/>
        </a:spcBef>
        <a:spcAft>
          <a:spcPts val="300"/>
        </a:spcAft>
        <a:buClr>
          <a:srgbClr val="778899"/>
        </a:buClr>
        <a:buFont typeface="Wingdings" panose="05000000000000000000" pitchFamily="2" charset="2"/>
        <a:buChar char="Ø"/>
        <a:defRPr sz="1800">
          <a:solidFill>
            <a:srgbClr val="404040"/>
          </a:solidFill>
          <a:latin typeface="Calibri" pitchFamily="34" charset="0"/>
          <a:ea typeface="+mn-ea"/>
          <a:cs typeface="+mn-cs"/>
        </a:defRPr>
      </a:lvl1pPr>
      <a:lvl2pPr marL="612010" indent="-252005" algn="just" defTabSz="889759" rtl="0" eaLnBrk="0" fontAlgn="base" hangingPunct="0">
        <a:spcBef>
          <a:spcPts val="300"/>
        </a:spcBef>
        <a:spcAft>
          <a:spcPts val="300"/>
        </a:spcAft>
        <a:buClr>
          <a:srgbClr val="778899"/>
        </a:buClr>
        <a:buFont typeface="Wingdings" pitchFamily="2" charset="2"/>
        <a:buChar char="§"/>
        <a:defRPr sz="1701">
          <a:solidFill>
            <a:srgbClr val="404040"/>
          </a:solidFill>
          <a:latin typeface="Calibri" pitchFamily="34" charset="0"/>
        </a:defRPr>
      </a:lvl2pPr>
      <a:lvl3pPr marL="864013" indent="-252005" algn="just" defTabSz="889759" rtl="0" eaLnBrk="0" fontAlgn="base" hangingPunct="0">
        <a:spcBef>
          <a:spcPts val="300"/>
        </a:spcBef>
        <a:spcAft>
          <a:spcPts val="300"/>
        </a:spcAft>
        <a:buClr>
          <a:srgbClr val="778899"/>
        </a:buClr>
        <a:buChar char="•"/>
        <a:defRPr sz="1600">
          <a:solidFill>
            <a:srgbClr val="404040"/>
          </a:solidFill>
          <a:latin typeface="Calibri" pitchFamily="34" charset="0"/>
        </a:defRPr>
      </a:lvl3pPr>
      <a:lvl4pPr marL="1116018" indent="-252005" algn="just" defTabSz="889759" rtl="0" eaLnBrk="0" fontAlgn="base" hangingPunct="0">
        <a:spcBef>
          <a:spcPts val="300"/>
        </a:spcBef>
        <a:spcAft>
          <a:spcPts val="300"/>
        </a:spcAft>
        <a:buClr>
          <a:srgbClr val="778899"/>
        </a:buClr>
        <a:buFont typeface="Wingdings" panose="05000000000000000000" pitchFamily="2" charset="2"/>
        <a:buChar char="v"/>
        <a:defRPr sz="1500">
          <a:solidFill>
            <a:srgbClr val="404040"/>
          </a:solidFill>
          <a:latin typeface="Calibri" pitchFamily="34" charset="0"/>
        </a:defRPr>
      </a:lvl4pPr>
      <a:lvl5pPr marL="1368021" indent="-252005" algn="just" defTabSz="889759" rtl="0" eaLnBrk="0" fontAlgn="base" hangingPunct="0">
        <a:spcBef>
          <a:spcPts val="300"/>
        </a:spcBef>
        <a:spcAft>
          <a:spcPts val="300"/>
        </a:spcAft>
        <a:buClr>
          <a:srgbClr val="778899"/>
        </a:buClr>
        <a:buChar char="»"/>
        <a:defRPr sz="1401">
          <a:solidFill>
            <a:srgbClr val="404040"/>
          </a:solidFill>
          <a:latin typeface="Calibri" pitchFamily="34" charset="0"/>
        </a:defRPr>
      </a:lvl5pPr>
      <a:lvl6pPr marL="2660282" indent="-223781" algn="l" defTabSz="890567" rtl="0" fontAlgn="base">
        <a:spcBef>
          <a:spcPct val="20000"/>
        </a:spcBef>
        <a:spcAft>
          <a:spcPct val="0"/>
        </a:spcAft>
        <a:buChar char="»"/>
        <a:defRPr sz="2061">
          <a:solidFill>
            <a:schemeClr val="accent2"/>
          </a:solidFill>
          <a:latin typeface="+mn-lt"/>
        </a:defRPr>
      </a:lvl6pPr>
      <a:lvl7pPr marL="3317930" indent="-223781" algn="l" defTabSz="890567" rtl="0" fontAlgn="base">
        <a:spcBef>
          <a:spcPct val="20000"/>
        </a:spcBef>
        <a:spcAft>
          <a:spcPct val="0"/>
        </a:spcAft>
        <a:buChar char="»"/>
        <a:defRPr sz="2061">
          <a:solidFill>
            <a:schemeClr val="accent2"/>
          </a:solidFill>
          <a:latin typeface="+mn-lt"/>
        </a:defRPr>
      </a:lvl7pPr>
      <a:lvl8pPr marL="3975579" indent="-223781" algn="l" defTabSz="890567" rtl="0" fontAlgn="base">
        <a:spcBef>
          <a:spcPct val="20000"/>
        </a:spcBef>
        <a:spcAft>
          <a:spcPct val="0"/>
        </a:spcAft>
        <a:buChar char="»"/>
        <a:defRPr sz="2061">
          <a:solidFill>
            <a:schemeClr val="accent2"/>
          </a:solidFill>
          <a:latin typeface="+mn-lt"/>
        </a:defRPr>
      </a:lvl8pPr>
      <a:lvl9pPr marL="4633228" indent="-223781" algn="l" defTabSz="890567" rtl="0" fontAlgn="base">
        <a:spcBef>
          <a:spcPct val="20000"/>
        </a:spcBef>
        <a:spcAft>
          <a:spcPct val="0"/>
        </a:spcAft>
        <a:buChar char="»"/>
        <a:defRPr sz="2061">
          <a:solidFill>
            <a:schemeClr val="accent2"/>
          </a:solidFill>
          <a:latin typeface="+mn-lt"/>
        </a:defRPr>
      </a:lvl9pPr>
    </p:bodyStyle>
    <p:otherStyle>
      <a:defPPr>
        <a:defRPr lang="el-GR"/>
      </a:defPPr>
      <a:lvl1pPr marL="0" algn="l" defTabSz="1315299" rtl="0" eaLnBrk="1" latinLnBrk="0" hangingPunct="1">
        <a:defRPr sz="2611" kern="1200">
          <a:solidFill>
            <a:schemeClr val="tx1"/>
          </a:solidFill>
          <a:latin typeface="+mn-lt"/>
          <a:ea typeface="+mn-ea"/>
          <a:cs typeface="+mn-cs"/>
        </a:defRPr>
      </a:lvl1pPr>
      <a:lvl2pPr marL="657648" algn="l" defTabSz="1315299" rtl="0" eaLnBrk="1" latinLnBrk="0" hangingPunct="1">
        <a:defRPr sz="2611" kern="1200">
          <a:solidFill>
            <a:schemeClr val="tx1"/>
          </a:solidFill>
          <a:latin typeface="+mn-lt"/>
          <a:ea typeface="+mn-ea"/>
          <a:cs typeface="+mn-cs"/>
        </a:defRPr>
      </a:lvl2pPr>
      <a:lvl3pPr marL="1315299" algn="l" defTabSz="1315299" rtl="0" eaLnBrk="1" latinLnBrk="0" hangingPunct="1">
        <a:defRPr sz="2611" kern="1200">
          <a:solidFill>
            <a:schemeClr val="tx1"/>
          </a:solidFill>
          <a:latin typeface="+mn-lt"/>
          <a:ea typeface="+mn-ea"/>
          <a:cs typeface="+mn-cs"/>
        </a:defRPr>
      </a:lvl3pPr>
      <a:lvl4pPr marL="1972946" algn="l" defTabSz="1315299" rtl="0" eaLnBrk="1" latinLnBrk="0" hangingPunct="1">
        <a:defRPr sz="2611" kern="1200">
          <a:solidFill>
            <a:schemeClr val="tx1"/>
          </a:solidFill>
          <a:latin typeface="+mn-lt"/>
          <a:ea typeface="+mn-ea"/>
          <a:cs typeface="+mn-cs"/>
        </a:defRPr>
      </a:lvl4pPr>
      <a:lvl5pPr marL="2630594" algn="l" defTabSz="1315299" rtl="0" eaLnBrk="1" latinLnBrk="0" hangingPunct="1">
        <a:defRPr sz="2611" kern="1200">
          <a:solidFill>
            <a:schemeClr val="tx1"/>
          </a:solidFill>
          <a:latin typeface="+mn-lt"/>
          <a:ea typeface="+mn-ea"/>
          <a:cs typeface="+mn-cs"/>
        </a:defRPr>
      </a:lvl5pPr>
      <a:lvl6pPr marL="3288244" algn="l" defTabSz="1315299" rtl="0" eaLnBrk="1" latinLnBrk="0" hangingPunct="1">
        <a:defRPr sz="2611" kern="1200">
          <a:solidFill>
            <a:schemeClr val="tx1"/>
          </a:solidFill>
          <a:latin typeface="+mn-lt"/>
          <a:ea typeface="+mn-ea"/>
          <a:cs typeface="+mn-cs"/>
        </a:defRPr>
      </a:lvl6pPr>
      <a:lvl7pPr marL="3945893" algn="l" defTabSz="1315299" rtl="0" eaLnBrk="1" latinLnBrk="0" hangingPunct="1">
        <a:defRPr sz="2611" kern="1200">
          <a:solidFill>
            <a:schemeClr val="tx1"/>
          </a:solidFill>
          <a:latin typeface="+mn-lt"/>
          <a:ea typeface="+mn-ea"/>
          <a:cs typeface="+mn-cs"/>
        </a:defRPr>
      </a:lvl7pPr>
      <a:lvl8pPr marL="4603541" algn="l" defTabSz="1315299" rtl="0" eaLnBrk="1" latinLnBrk="0" hangingPunct="1">
        <a:defRPr sz="2611" kern="1200">
          <a:solidFill>
            <a:schemeClr val="tx1"/>
          </a:solidFill>
          <a:latin typeface="+mn-lt"/>
          <a:ea typeface="+mn-ea"/>
          <a:cs typeface="+mn-cs"/>
        </a:defRPr>
      </a:lvl8pPr>
      <a:lvl9pPr marL="5261190" algn="l" defTabSz="1315299" rtl="0" eaLnBrk="1" latinLnBrk="0" hangingPunct="1">
        <a:defRPr sz="261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5400" dirty="0" smtClean="0"/>
              <a:t>ATHEX Market</a:t>
            </a:r>
            <a:endParaRPr lang="en-US" sz="5400" dirty="0"/>
          </a:p>
        </p:txBody>
      </p:sp>
      <p:sp>
        <p:nvSpPr>
          <p:cNvPr id="7" name="Content Placeholder 6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en-US" sz="3000" dirty="0" smtClean="0"/>
              <a:t>Indices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218173309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Content Placeholder 34"/>
          <p:cNvSpPr>
            <a:spLocks noGrp="1"/>
          </p:cNvSpPr>
          <p:nvPr>
            <p:ph idx="1"/>
          </p:nvPr>
        </p:nvSpPr>
        <p:spPr>
          <a:xfrm>
            <a:off x="252000" y="1080000"/>
            <a:ext cx="6206417" cy="2520001"/>
          </a:xfrm>
        </p:spPr>
        <p:txBody>
          <a:bodyPr/>
          <a:lstStyle/>
          <a:p>
            <a:pPr>
              <a:buClr>
                <a:srgbClr val="58585A"/>
              </a:buClr>
              <a:buFont typeface="Wingdings" panose="05000000000000000000" pitchFamily="2" charset="2"/>
              <a:buChar char="§"/>
            </a:pPr>
            <a:r>
              <a:rPr lang="en-US" sz="1600" dirty="0" smtClean="0">
                <a:solidFill>
                  <a:srgbClr val="58585A"/>
                </a:solidFill>
              </a:rPr>
              <a:t>Market returns </a:t>
            </a:r>
            <a:r>
              <a:rPr lang="en-US" sz="1600" dirty="0">
                <a:solidFill>
                  <a:srgbClr val="58585A"/>
                </a:solidFill>
              </a:rPr>
              <a:t>for the period 2010-2017 have </a:t>
            </a:r>
            <a:r>
              <a:rPr lang="en-US" sz="1600" dirty="0" smtClean="0">
                <a:solidFill>
                  <a:srgbClr val="58585A"/>
                </a:solidFill>
              </a:rPr>
              <a:t>decline </a:t>
            </a:r>
            <a:r>
              <a:rPr lang="en-US" sz="1600" dirty="0">
                <a:solidFill>
                  <a:srgbClr val="58585A"/>
                </a:solidFill>
              </a:rPr>
              <a:t>but not to the same extent for the individual segments of the </a:t>
            </a:r>
            <a:r>
              <a:rPr lang="en-US" sz="1600" dirty="0" smtClean="0">
                <a:solidFill>
                  <a:srgbClr val="58585A"/>
                </a:solidFill>
              </a:rPr>
              <a:t>market as this is offset by the returns of market indices</a:t>
            </a:r>
          </a:p>
          <a:p>
            <a:pPr>
              <a:buClr>
                <a:srgbClr val="58585A"/>
              </a:buClr>
              <a:buFont typeface="Wingdings" panose="05000000000000000000" pitchFamily="2" charset="2"/>
              <a:buChar char="§"/>
            </a:pPr>
            <a:r>
              <a:rPr lang="en-US" sz="1600" dirty="0" smtClean="0">
                <a:solidFill>
                  <a:srgbClr val="58585A"/>
                </a:solidFill>
              </a:rPr>
              <a:t>Compound Annual Growth Rate 2010 – 2017: </a:t>
            </a:r>
          </a:p>
          <a:p>
            <a:pPr lvl="1">
              <a:buClr>
                <a:srgbClr val="58585A"/>
              </a:buClr>
              <a:buFont typeface="Wingdings" panose="05000000000000000000" pitchFamily="2" charset="2"/>
              <a:buChar char="ü"/>
            </a:pPr>
            <a:r>
              <a:rPr lang="en-US" sz="1501" b="1" dirty="0" smtClean="0">
                <a:solidFill>
                  <a:srgbClr val="2F528F"/>
                </a:solidFill>
              </a:rPr>
              <a:t>ATHEX Composite Index </a:t>
            </a:r>
            <a:r>
              <a:rPr lang="en-US" sz="1501" b="1" dirty="0" smtClean="0">
                <a:solidFill>
                  <a:srgbClr val="D85228"/>
                </a:solidFill>
              </a:rPr>
              <a:t>-7.4%</a:t>
            </a:r>
          </a:p>
          <a:p>
            <a:pPr lvl="1">
              <a:buClr>
                <a:srgbClr val="58585A"/>
              </a:buClr>
              <a:buFont typeface="Wingdings" panose="05000000000000000000" pitchFamily="2" charset="2"/>
              <a:buChar char="ü"/>
            </a:pPr>
            <a:r>
              <a:rPr lang="en-US" sz="1501" b="1" dirty="0" smtClean="0">
                <a:solidFill>
                  <a:srgbClr val="2F528F"/>
                </a:solidFill>
              </a:rPr>
              <a:t>FTSE/ATHEX Large Cap Index</a:t>
            </a:r>
            <a:r>
              <a:rPr lang="en-US" sz="1501" dirty="0" smtClean="0">
                <a:solidFill>
                  <a:srgbClr val="58585A"/>
                </a:solidFill>
              </a:rPr>
              <a:t> </a:t>
            </a:r>
            <a:r>
              <a:rPr lang="en-US" sz="1501" b="1" dirty="0" smtClean="0">
                <a:solidFill>
                  <a:srgbClr val="D85228"/>
                </a:solidFill>
              </a:rPr>
              <a:t>-14.7%</a:t>
            </a:r>
          </a:p>
          <a:p>
            <a:pPr lvl="1">
              <a:buClr>
                <a:srgbClr val="58585A"/>
              </a:buClr>
              <a:buFont typeface="Wingdings" panose="05000000000000000000" pitchFamily="2" charset="2"/>
              <a:buChar char="ü"/>
            </a:pPr>
            <a:r>
              <a:rPr lang="en-US" sz="1501" b="1" dirty="0" smtClean="0">
                <a:solidFill>
                  <a:srgbClr val="2F528F"/>
                </a:solidFill>
              </a:rPr>
              <a:t>FTSE/ATHEX Mid Cap</a:t>
            </a:r>
            <a:r>
              <a:rPr lang="en-US" sz="1501" dirty="0" smtClean="0">
                <a:solidFill>
                  <a:srgbClr val="58585A"/>
                </a:solidFill>
              </a:rPr>
              <a:t> </a:t>
            </a:r>
            <a:r>
              <a:rPr lang="en-US" sz="1501" b="1" dirty="0" smtClean="0">
                <a:solidFill>
                  <a:srgbClr val="D85228"/>
                </a:solidFill>
              </a:rPr>
              <a:t>-3.9%</a:t>
            </a:r>
          </a:p>
          <a:p>
            <a:pPr lvl="1">
              <a:buClr>
                <a:srgbClr val="58585A"/>
              </a:buClr>
              <a:buFont typeface="Wingdings" panose="05000000000000000000" pitchFamily="2" charset="2"/>
              <a:buChar char="ü"/>
            </a:pPr>
            <a:r>
              <a:rPr lang="en-US" sz="1501" b="1" dirty="0" smtClean="0">
                <a:solidFill>
                  <a:srgbClr val="2F528F"/>
                </a:solidFill>
              </a:rPr>
              <a:t>FTSE/ATHEX Banking Index</a:t>
            </a:r>
            <a:r>
              <a:rPr lang="en-US" sz="1501" b="1" dirty="0" smtClean="0">
                <a:solidFill>
                  <a:srgbClr val="D85228"/>
                </a:solidFill>
              </a:rPr>
              <a:t>  -53.0%</a:t>
            </a:r>
          </a:p>
        </p:txBody>
      </p:sp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Market Returns</a:t>
            </a:r>
            <a:br>
              <a:rPr lang="en-US" sz="3200" dirty="0" smtClean="0"/>
            </a:br>
            <a:r>
              <a:rPr lang="en-US" sz="2800" dirty="0" smtClean="0"/>
              <a:t>Financial Sector Dominates Market Performance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8560F551-554D-45C4-987C-56C322CC2A01}" type="slidenum">
              <a:rPr lang="el-GR" smtClean="0"/>
              <a:pPr/>
              <a:t>2</a:t>
            </a:fld>
            <a:endParaRPr lang="el-GR" dirty="0"/>
          </a:p>
        </p:txBody>
      </p:sp>
      <p:sp>
        <p:nvSpPr>
          <p:cNvPr id="36" name="Content Placeholder 2"/>
          <p:cNvSpPr txBox="1">
            <a:spLocks/>
          </p:cNvSpPr>
          <p:nvPr/>
        </p:nvSpPr>
        <p:spPr bwMode="auto">
          <a:xfrm>
            <a:off x="360000" y="6300000"/>
            <a:ext cx="7164000" cy="1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5276" tIns="32637" rIns="65276" bIns="32637" numCol="1" anchor="ctr" anchorCtr="0" compatLnSpc="1">
            <a:prstTxWarp prst="textNoShape">
              <a:avLst/>
            </a:prstTxWarp>
          </a:bodyPr>
          <a:lstStyle>
            <a:lvl1pPr marL="344934" indent="-344934" algn="l" defTabSz="915129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v"/>
              <a:defRPr sz="28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743836" indent="-286271" algn="l" defTabSz="915129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800">
                <a:solidFill>
                  <a:schemeClr val="accent2"/>
                </a:solidFill>
                <a:latin typeface="+mn-lt"/>
              </a:defRPr>
            </a:lvl2pPr>
            <a:lvl3pPr marL="1140391" indent="-225262" algn="l" defTabSz="915129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200">
                <a:solidFill>
                  <a:schemeClr val="accent2"/>
                </a:solidFill>
                <a:latin typeface="+mn-lt"/>
              </a:defRPr>
            </a:lvl3pPr>
            <a:lvl4pPr marL="1600302" indent="-229955" algn="l" defTabSz="915129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100">
                <a:solidFill>
                  <a:schemeClr val="accent2"/>
                </a:solidFill>
                <a:latin typeface="+mn-lt"/>
              </a:defRPr>
            </a:lvl4pPr>
            <a:lvl5pPr marL="2057867" indent="-229955" algn="l" defTabSz="915129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100">
                <a:solidFill>
                  <a:schemeClr val="accent2"/>
                </a:solidFill>
                <a:latin typeface="+mn-lt"/>
              </a:defRPr>
            </a:lvl5pPr>
            <a:lvl6pPr marL="2733654" indent="-229955" algn="l" defTabSz="915129" rtl="0" fontAlgn="base">
              <a:spcBef>
                <a:spcPct val="20000"/>
              </a:spcBef>
              <a:spcAft>
                <a:spcPct val="0"/>
              </a:spcAft>
              <a:buChar char="»"/>
              <a:defRPr sz="2100">
                <a:solidFill>
                  <a:schemeClr val="accent2"/>
                </a:solidFill>
                <a:latin typeface="+mn-lt"/>
              </a:defRPr>
            </a:lvl6pPr>
            <a:lvl7pPr marL="3409442" indent="-229955" algn="l" defTabSz="915129" rtl="0" fontAlgn="base">
              <a:spcBef>
                <a:spcPct val="20000"/>
              </a:spcBef>
              <a:spcAft>
                <a:spcPct val="0"/>
              </a:spcAft>
              <a:buChar char="»"/>
              <a:defRPr sz="2100">
                <a:solidFill>
                  <a:schemeClr val="accent2"/>
                </a:solidFill>
                <a:latin typeface="+mn-lt"/>
              </a:defRPr>
            </a:lvl7pPr>
            <a:lvl8pPr marL="4085229" indent="-229955" algn="l" defTabSz="915129" rtl="0" fontAlgn="base">
              <a:spcBef>
                <a:spcPct val="20000"/>
              </a:spcBef>
              <a:spcAft>
                <a:spcPct val="0"/>
              </a:spcAft>
              <a:buChar char="»"/>
              <a:defRPr sz="2100">
                <a:solidFill>
                  <a:schemeClr val="accent2"/>
                </a:solidFill>
                <a:latin typeface="+mn-lt"/>
              </a:defRPr>
            </a:lvl8pPr>
            <a:lvl9pPr marL="4761016" indent="-229955" algn="l" defTabSz="915129" rtl="0" fontAlgn="base">
              <a:spcBef>
                <a:spcPct val="20000"/>
              </a:spcBef>
              <a:spcAft>
                <a:spcPct val="0"/>
              </a:spcAft>
              <a:buChar char="»"/>
              <a:defRPr sz="2100">
                <a:solidFill>
                  <a:schemeClr val="accent2"/>
                </a:solidFill>
                <a:latin typeface="+mn-lt"/>
              </a:defRPr>
            </a:lvl9pPr>
          </a:lstStyle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Source: ATHEXGROUP, August 31</a:t>
            </a:r>
            <a:r>
              <a:rPr lang="en-US" sz="1000" baseline="30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st</a:t>
            </a:r>
            <a:r>
              <a:rPr lang="en-US" sz="1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2017</a:t>
            </a:r>
            <a:endParaRPr lang="el-GR" sz="1000" dirty="0">
              <a:solidFill>
                <a:schemeClr val="bg1">
                  <a:lumMod val="6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4" name="Content Placeholder 2"/>
          <p:cNvSpPr txBox="1">
            <a:spLocks/>
          </p:cNvSpPr>
          <p:nvPr/>
        </p:nvSpPr>
        <p:spPr bwMode="auto">
          <a:xfrm>
            <a:off x="252201" y="3654137"/>
            <a:ext cx="3132000" cy="3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5276" tIns="32637" rIns="65276" bIns="32637" numCol="1" anchor="ctr" anchorCtr="0" compatLnSpc="1">
            <a:prstTxWarp prst="textNoShape">
              <a:avLst/>
            </a:prstTxWarp>
          </a:bodyPr>
          <a:lstStyle>
            <a:lvl1pPr marL="344934" indent="-344934" algn="l" defTabSz="915129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v"/>
              <a:defRPr sz="28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743836" indent="-286271" algn="l" defTabSz="915129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800">
                <a:solidFill>
                  <a:schemeClr val="accent2"/>
                </a:solidFill>
                <a:latin typeface="+mn-lt"/>
              </a:defRPr>
            </a:lvl2pPr>
            <a:lvl3pPr marL="1140391" indent="-225262" algn="l" defTabSz="915129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200">
                <a:solidFill>
                  <a:schemeClr val="accent2"/>
                </a:solidFill>
                <a:latin typeface="+mn-lt"/>
              </a:defRPr>
            </a:lvl3pPr>
            <a:lvl4pPr marL="1600302" indent="-229955" algn="l" defTabSz="915129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100">
                <a:solidFill>
                  <a:schemeClr val="accent2"/>
                </a:solidFill>
                <a:latin typeface="+mn-lt"/>
              </a:defRPr>
            </a:lvl4pPr>
            <a:lvl5pPr marL="2057867" indent="-229955" algn="l" defTabSz="915129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100">
                <a:solidFill>
                  <a:schemeClr val="accent2"/>
                </a:solidFill>
                <a:latin typeface="+mn-lt"/>
              </a:defRPr>
            </a:lvl5pPr>
            <a:lvl6pPr marL="2733654" indent="-229955" algn="l" defTabSz="915129" rtl="0" fontAlgn="base">
              <a:spcBef>
                <a:spcPct val="20000"/>
              </a:spcBef>
              <a:spcAft>
                <a:spcPct val="0"/>
              </a:spcAft>
              <a:buChar char="»"/>
              <a:defRPr sz="2100">
                <a:solidFill>
                  <a:schemeClr val="accent2"/>
                </a:solidFill>
                <a:latin typeface="+mn-lt"/>
              </a:defRPr>
            </a:lvl6pPr>
            <a:lvl7pPr marL="3409442" indent="-229955" algn="l" defTabSz="915129" rtl="0" fontAlgn="base">
              <a:spcBef>
                <a:spcPct val="20000"/>
              </a:spcBef>
              <a:spcAft>
                <a:spcPct val="0"/>
              </a:spcAft>
              <a:buChar char="»"/>
              <a:defRPr sz="2100">
                <a:solidFill>
                  <a:schemeClr val="accent2"/>
                </a:solidFill>
                <a:latin typeface="+mn-lt"/>
              </a:defRPr>
            </a:lvl7pPr>
            <a:lvl8pPr marL="4085229" indent="-229955" algn="l" defTabSz="915129" rtl="0" fontAlgn="base">
              <a:spcBef>
                <a:spcPct val="20000"/>
              </a:spcBef>
              <a:spcAft>
                <a:spcPct val="0"/>
              </a:spcAft>
              <a:buChar char="»"/>
              <a:defRPr sz="2100">
                <a:solidFill>
                  <a:schemeClr val="accent2"/>
                </a:solidFill>
                <a:latin typeface="+mn-lt"/>
              </a:defRPr>
            </a:lvl8pPr>
            <a:lvl9pPr marL="4761016" indent="-229955" algn="l" defTabSz="915129" rtl="0" fontAlgn="base">
              <a:spcBef>
                <a:spcPct val="20000"/>
              </a:spcBef>
              <a:spcAft>
                <a:spcPct val="0"/>
              </a:spcAft>
              <a:buChar char="»"/>
              <a:defRPr sz="2100">
                <a:solidFill>
                  <a:schemeClr val="accent2"/>
                </a:solidFill>
                <a:latin typeface="+mn-lt"/>
              </a:defRPr>
            </a:lvl9pPr>
          </a:lstStyle>
          <a:p>
            <a:pPr mar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 smtClean="0">
                <a:solidFill>
                  <a:srgbClr val="58585A"/>
                </a:solidFill>
                <a:latin typeface="Calibri" pitchFamily="34" charset="0"/>
                <a:cs typeface="Calibri" pitchFamily="34" charset="0"/>
              </a:rPr>
              <a:t>FTSE/ATHEX Large Cap Index</a:t>
            </a:r>
            <a:endParaRPr lang="en-US" sz="1600" b="1" dirty="0">
              <a:solidFill>
                <a:srgbClr val="58585A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5" name="Content Placeholder 2"/>
          <p:cNvSpPr txBox="1">
            <a:spLocks/>
          </p:cNvSpPr>
          <p:nvPr/>
        </p:nvSpPr>
        <p:spPr bwMode="auto">
          <a:xfrm>
            <a:off x="3438233" y="3654137"/>
            <a:ext cx="3132000" cy="3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5276" tIns="32637" rIns="65276" bIns="32637" numCol="1" anchor="ctr" anchorCtr="0" compatLnSpc="1">
            <a:prstTxWarp prst="textNoShape">
              <a:avLst/>
            </a:prstTxWarp>
          </a:bodyPr>
          <a:lstStyle>
            <a:lvl1pPr marL="344934" indent="-344934" algn="l" defTabSz="915129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v"/>
              <a:defRPr sz="28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743836" indent="-286271" algn="l" defTabSz="915129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800">
                <a:solidFill>
                  <a:schemeClr val="accent2"/>
                </a:solidFill>
                <a:latin typeface="+mn-lt"/>
              </a:defRPr>
            </a:lvl2pPr>
            <a:lvl3pPr marL="1140391" indent="-225262" algn="l" defTabSz="915129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200">
                <a:solidFill>
                  <a:schemeClr val="accent2"/>
                </a:solidFill>
                <a:latin typeface="+mn-lt"/>
              </a:defRPr>
            </a:lvl3pPr>
            <a:lvl4pPr marL="1600302" indent="-229955" algn="l" defTabSz="915129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100">
                <a:solidFill>
                  <a:schemeClr val="accent2"/>
                </a:solidFill>
                <a:latin typeface="+mn-lt"/>
              </a:defRPr>
            </a:lvl4pPr>
            <a:lvl5pPr marL="2057867" indent="-229955" algn="l" defTabSz="915129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100">
                <a:solidFill>
                  <a:schemeClr val="accent2"/>
                </a:solidFill>
                <a:latin typeface="+mn-lt"/>
              </a:defRPr>
            </a:lvl5pPr>
            <a:lvl6pPr marL="2733654" indent="-229955" algn="l" defTabSz="915129" rtl="0" fontAlgn="base">
              <a:spcBef>
                <a:spcPct val="20000"/>
              </a:spcBef>
              <a:spcAft>
                <a:spcPct val="0"/>
              </a:spcAft>
              <a:buChar char="»"/>
              <a:defRPr sz="2100">
                <a:solidFill>
                  <a:schemeClr val="accent2"/>
                </a:solidFill>
                <a:latin typeface="+mn-lt"/>
              </a:defRPr>
            </a:lvl6pPr>
            <a:lvl7pPr marL="3409442" indent="-229955" algn="l" defTabSz="915129" rtl="0" fontAlgn="base">
              <a:spcBef>
                <a:spcPct val="20000"/>
              </a:spcBef>
              <a:spcAft>
                <a:spcPct val="0"/>
              </a:spcAft>
              <a:buChar char="»"/>
              <a:defRPr sz="2100">
                <a:solidFill>
                  <a:schemeClr val="accent2"/>
                </a:solidFill>
                <a:latin typeface="+mn-lt"/>
              </a:defRPr>
            </a:lvl7pPr>
            <a:lvl8pPr marL="4085229" indent="-229955" algn="l" defTabSz="915129" rtl="0" fontAlgn="base">
              <a:spcBef>
                <a:spcPct val="20000"/>
              </a:spcBef>
              <a:spcAft>
                <a:spcPct val="0"/>
              </a:spcAft>
              <a:buChar char="»"/>
              <a:defRPr sz="2100">
                <a:solidFill>
                  <a:schemeClr val="accent2"/>
                </a:solidFill>
                <a:latin typeface="+mn-lt"/>
              </a:defRPr>
            </a:lvl8pPr>
            <a:lvl9pPr marL="4761016" indent="-229955" algn="l" defTabSz="915129" rtl="0" fontAlgn="base">
              <a:spcBef>
                <a:spcPct val="20000"/>
              </a:spcBef>
              <a:spcAft>
                <a:spcPct val="0"/>
              </a:spcAft>
              <a:buChar char="»"/>
              <a:defRPr sz="2100">
                <a:solidFill>
                  <a:schemeClr val="accent2"/>
                </a:solidFill>
                <a:latin typeface="+mn-lt"/>
              </a:defRPr>
            </a:lvl9pPr>
          </a:lstStyle>
          <a:p>
            <a:pPr mar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 smtClean="0">
                <a:solidFill>
                  <a:srgbClr val="58585A"/>
                </a:solidFill>
                <a:latin typeface="Calibri" pitchFamily="34" charset="0"/>
                <a:cs typeface="Calibri" pitchFamily="34" charset="0"/>
              </a:rPr>
              <a:t>FTSE/ATHEX Mid Cap Index</a:t>
            </a:r>
            <a:endParaRPr lang="en-US" sz="1600" b="1" dirty="0">
              <a:solidFill>
                <a:srgbClr val="58585A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6" name="Content Placeholder 2"/>
          <p:cNvSpPr txBox="1">
            <a:spLocks/>
          </p:cNvSpPr>
          <p:nvPr/>
        </p:nvSpPr>
        <p:spPr bwMode="auto">
          <a:xfrm>
            <a:off x="6624265" y="3654137"/>
            <a:ext cx="3132000" cy="3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5276" tIns="32637" rIns="65276" bIns="32637" numCol="1" anchor="ctr" anchorCtr="0" compatLnSpc="1">
            <a:prstTxWarp prst="textNoShape">
              <a:avLst/>
            </a:prstTxWarp>
          </a:bodyPr>
          <a:lstStyle>
            <a:lvl1pPr marL="344934" indent="-344934" algn="l" defTabSz="915129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v"/>
              <a:defRPr sz="28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743836" indent="-286271" algn="l" defTabSz="915129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800">
                <a:solidFill>
                  <a:schemeClr val="accent2"/>
                </a:solidFill>
                <a:latin typeface="+mn-lt"/>
              </a:defRPr>
            </a:lvl2pPr>
            <a:lvl3pPr marL="1140391" indent="-225262" algn="l" defTabSz="915129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200">
                <a:solidFill>
                  <a:schemeClr val="accent2"/>
                </a:solidFill>
                <a:latin typeface="+mn-lt"/>
              </a:defRPr>
            </a:lvl3pPr>
            <a:lvl4pPr marL="1600302" indent="-229955" algn="l" defTabSz="915129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100">
                <a:solidFill>
                  <a:schemeClr val="accent2"/>
                </a:solidFill>
                <a:latin typeface="+mn-lt"/>
              </a:defRPr>
            </a:lvl4pPr>
            <a:lvl5pPr marL="2057867" indent="-229955" algn="l" defTabSz="915129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100">
                <a:solidFill>
                  <a:schemeClr val="accent2"/>
                </a:solidFill>
                <a:latin typeface="+mn-lt"/>
              </a:defRPr>
            </a:lvl5pPr>
            <a:lvl6pPr marL="2733654" indent="-229955" algn="l" defTabSz="915129" rtl="0" fontAlgn="base">
              <a:spcBef>
                <a:spcPct val="20000"/>
              </a:spcBef>
              <a:spcAft>
                <a:spcPct val="0"/>
              </a:spcAft>
              <a:buChar char="»"/>
              <a:defRPr sz="2100">
                <a:solidFill>
                  <a:schemeClr val="accent2"/>
                </a:solidFill>
                <a:latin typeface="+mn-lt"/>
              </a:defRPr>
            </a:lvl6pPr>
            <a:lvl7pPr marL="3409442" indent="-229955" algn="l" defTabSz="915129" rtl="0" fontAlgn="base">
              <a:spcBef>
                <a:spcPct val="20000"/>
              </a:spcBef>
              <a:spcAft>
                <a:spcPct val="0"/>
              </a:spcAft>
              <a:buChar char="»"/>
              <a:defRPr sz="2100">
                <a:solidFill>
                  <a:schemeClr val="accent2"/>
                </a:solidFill>
                <a:latin typeface="+mn-lt"/>
              </a:defRPr>
            </a:lvl7pPr>
            <a:lvl8pPr marL="4085229" indent="-229955" algn="l" defTabSz="915129" rtl="0" fontAlgn="base">
              <a:spcBef>
                <a:spcPct val="20000"/>
              </a:spcBef>
              <a:spcAft>
                <a:spcPct val="0"/>
              </a:spcAft>
              <a:buChar char="»"/>
              <a:defRPr sz="2100">
                <a:solidFill>
                  <a:schemeClr val="accent2"/>
                </a:solidFill>
                <a:latin typeface="+mn-lt"/>
              </a:defRPr>
            </a:lvl8pPr>
            <a:lvl9pPr marL="4761016" indent="-229955" algn="l" defTabSz="915129" rtl="0" fontAlgn="base">
              <a:spcBef>
                <a:spcPct val="20000"/>
              </a:spcBef>
              <a:spcAft>
                <a:spcPct val="0"/>
              </a:spcAft>
              <a:buChar char="»"/>
              <a:defRPr sz="2100">
                <a:solidFill>
                  <a:schemeClr val="accent2"/>
                </a:solidFill>
                <a:latin typeface="+mn-lt"/>
              </a:defRPr>
            </a:lvl9pPr>
          </a:lstStyle>
          <a:p>
            <a:pPr mar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 smtClean="0">
                <a:solidFill>
                  <a:srgbClr val="58585A"/>
                </a:solidFill>
                <a:latin typeface="Calibri" pitchFamily="34" charset="0"/>
                <a:cs typeface="Calibri" pitchFamily="34" charset="0"/>
              </a:rPr>
              <a:t>FTSE/ATHEX Banking Index</a:t>
            </a:r>
            <a:endParaRPr lang="en-US" sz="1600" b="1" dirty="0">
              <a:solidFill>
                <a:srgbClr val="58585A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8" name="Content Placeholder 2"/>
          <p:cNvSpPr txBox="1">
            <a:spLocks/>
          </p:cNvSpPr>
          <p:nvPr/>
        </p:nvSpPr>
        <p:spPr bwMode="auto">
          <a:xfrm>
            <a:off x="6624265" y="1088776"/>
            <a:ext cx="3132000" cy="3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5276" tIns="32637" rIns="65276" bIns="32637" numCol="1" anchor="ctr" anchorCtr="0" compatLnSpc="1">
            <a:prstTxWarp prst="textNoShape">
              <a:avLst/>
            </a:prstTxWarp>
          </a:bodyPr>
          <a:lstStyle>
            <a:lvl1pPr marL="344934" indent="-344934" algn="l" defTabSz="915129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v"/>
              <a:defRPr sz="28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743836" indent="-286271" algn="l" defTabSz="915129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800">
                <a:solidFill>
                  <a:schemeClr val="accent2"/>
                </a:solidFill>
                <a:latin typeface="+mn-lt"/>
              </a:defRPr>
            </a:lvl2pPr>
            <a:lvl3pPr marL="1140391" indent="-225262" algn="l" defTabSz="915129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200">
                <a:solidFill>
                  <a:schemeClr val="accent2"/>
                </a:solidFill>
                <a:latin typeface="+mn-lt"/>
              </a:defRPr>
            </a:lvl3pPr>
            <a:lvl4pPr marL="1600302" indent="-229955" algn="l" defTabSz="915129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100">
                <a:solidFill>
                  <a:schemeClr val="accent2"/>
                </a:solidFill>
                <a:latin typeface="+mn-lt"/>
              </a:defRPr>
            </a:lvl4pPr>
            <a:lvl5pPr marL="2057867" indent="-229955" algn="l" defTabSz="915129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100">
                <a:solidFill>
                  <a:schemeClr val="accent2"/>
                </a:solidFill>
                <a:latin typeface="+mn-lt"/>
              </a:defRPr>
            </a:lvl5pPr>
            <a:lvl6pPr marL="2733654" indent="-229955" algn="l" defTabSz="915129" rtl="0" fontAlgn="base">
              <a:spcBef>
                <a:spcPct val="20000"/>
              </a:spcBef>
              <a:spcAft>
                <a:spcPct val="0"/>
              </a:spcAft>
              <a:buChar char="»"/>
              <a:defRPr sz="2100">
                <a:solidFill>
                  <a:schemeClr val="accent2"/>
                </a:solidFill>
                <a:latin typeface="+mn-lt"/>
              </a:defRPr>
            </a:lvl6pPr>
            <a:lvl7pPr marL="3409442" indent="-229955" algn="l" defTabSz="915129" rtl="0" fontAlgn="base">
              <a:spcBef>
                <a:spcPct val="20000"/>
              </a:spcBef>
              <a:spcAft>
                <a:spcPct val="0"/>
              </a:spcAft>
              <a:buChar char="»"/>
              <a:defRPr sz="2100">
                <a:solidFill>
                  <a:schemeClr val="accent2"/>
                </a:solidFill>
                <a:latin typeface="+mn-lt"/>
              </a:defRPr>
            </a:lvl7pPr>
            <a:lvl8pPr marL="4085229" indent="-229955" algn="l" defTabSz="915129" rtl="0" fontAlgn="base">
              <a:spcBef>
                <a:spcPct val="20000"/>
              </a:spcBef>
              <a:spcAft>
                <a:spcPct val="0"/>
              </a:spcAft>
              <a:buChar char="»"/>
              <a:defRPr sz="2100">
                <a:solidFill>
                  <a:schemeClr val="accent2"/>
                </a:solidFill>
                <a:latin typeface="+mn-lt"/>
              </a:defRPr>
            </a:lvl8pPr>
            <a:lvl9pPr marL="4761016" indent="-229955" algn="l" defTabSz="915129" rtl="0" fontAlgn="base">
              <a:spcBef>
                <a:spcPct val="20000"/>
              </a:spcBef>
              <a:spcAft>
                <a:spcPct val="0"/>
              </a:spcAft>
              <a:buChar char="»"/>
              <a:defRPr sz="2100">
                <a:solidFill>
                  <a:schemeClr val="accent2"/>
                </a:solidFill>
                <a:latin typeface="+mn-lt"/>
              </a:defRPr>
            </a:lvl9pPr>
          </a:lstStyle>
          <a:p>
            <a:pPr mar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 smtClean="0">
                <a:solidFill>
                  <a:srgbClr val="58585A"/>
                </a:solidFill>
                <a:latin typeface="Calibri" pitchFamily="34" charset="0"/>
                <a:cs typeface="Calibri" pitchFamily="34" charset="0"/>
              </a:rPr>
              <a:t>ATHEX Composite Price Index</a:t>
            </a:r>
            <a:endParaRPr lang="en-US" sz="1600" b="1" dirty="0">
              <a:solidFill>
                <a:srgbClr val="58585A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49" name="Picture 4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24265" y="1412776"/>
            <a:ext cx="3132000" cy="2198186"/>
          </a:xfrm>
          <a:prstGeom prst="rect">
            <a:avLst/>
          </a:prstGeom>
        </p:spPr>
      </p:pic>
      <p:pic>
        <p:nvPicPr>
          <p:cNvPr id="50" name="Picture 4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2617" y="3967091"/>
            <a:ext cx="3132000" cy="2198185"/>
          </a:xfrm>
          <a:prstGeom prst="rect">
            <a:avLst/>
          </a:prstGeom>
        </p:spPr>
      </p:pic>
      <p:pic>
        <p:nvPicPr>
          <p:cNvPr id="51" name="Picture 5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438441" y="3967091"/>
            <a:ext cx="3132000" cy="2198185"/>
          </a:xfrm>
          <a:prstGeom prst="rect">
            <a:avLst/>
          </a:prstGeom>
        </p:spPr>
      </p:pic>
      <p:pic>
        <p:nvPicPr>
          <p:cNvPr id="52" name="Picture 5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624265" y="3969590"/>
            <a:ext cx="3132000" cy="2195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7471794"/>
      </p:ext>
    </p:extLst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Content Placeholder 34"/>
          <p:cNvSpPr>
            <a:spLocks noGrp="1"/>
          </p:cNvSpPr>
          <p:nvPr>
            <p:ph idx="1"/>
          </p:nvPr>
        </p:nvSpPr>
        <p:spPr>
          <a:xfrm>
            <a:off x="252000" y="1080000"/>
            <a:ext cx="9360000" cy="2520001"/>
          </a:xfrm>
        </p:spPr>
        <p:txBody>
          <a:bodyPr/>
          <a:lstStyle/>
          <a:p>
            <a:pPr>
              <a:buClr>
                <a:srgbClr val="58585A"/>
              </a:buClr>
              <a:buFont typeface="Wingdings" panose="05000000000000000000" pitchFamily="2" charset="2"/>
              <a:buChar char="§"/>
            </a:pPr>
            <a:r>
              <a:rPr lang="en-US" sz="1600" dirty="0" smtClean="0">
                <a:solidFill>
                  <a:srgbClr val="58585A"/>
                </a:solidFill>
              </a:rPr>
              <a:t>The private non financial </a:t>
            </a:r>
            <a:r>
              <a:rPr lang="en-US" sz="1600" dirty="0">
                <a:solidFill>
                  <a:srgbClr val="58585A"/>
                </a:solidFill>
              </a:rPr>
              <a:t>sector </a:t>
            </a:r>
            <a:r>
              <a:rPr lang="en-US" sz="1600" dirty="0" smtClean="0">
                <a:solidFill>
                  <a:srgbClr val="58585A"/>
                </a:solidFill>
              </a:rPr>
              <a:t>showed </a:t>
            </a:r>
            <a:r>
              <a:rPr lang="en-US" sz="1600" dirty="0">
                <a:solidFill>
                  <a:srgbClr val="58585A"/>
                </a:solidFill>
              </a:rPr>
              <a:t>greater </a:t>
            </a:r>
            <a:r>
              <a:rPr lang="en-US" sz="1600" dirty="0" smtClean="0">
                <a:solidFill>
                  <a:srgbClr val="58585A"/>
                </a:solidFill>
              </a:rPr>
              <a:t>resilience to </a:t>
            </a:r>
            <a:r>
              <a:rPr lang="en-US" sz="1600" dirty="0">
                <a:solidFill>
                  <a:srgbClr val="58585A"/>
                </a:solidFill>
              </a:rPr>
              <a:t>the crisis with smaller losses compared to </a:t>
            </a:r>
            <a:r>
              <a:rPr lang="en-US" sz="1600" dirty="0" smtClean="0">
                <a:solidFill>
                  <a:srgbClr val="58585A"/>
                </a:solidFill>
              </a:rPr>
              <a:t>the banking sector and </a:t>
            </a:r>
            <a:r>
              <a:rPr lang="en-US" sz="1600" dirty="0">
                <a:solidFill>
                  <a:srgbClr val="58585A"/>
                </a:solidFill>
              </a:rPr>
              <a:t>reacted faster when the climate in the economy showed signs of </a:t>
            </a:r>
            <a:r>
              <a:rPr lang="en-US" sz="1600" dirty="0" smtClean="0">
                <a:solidFill>
                  <a:srgbClr val="58585A"/>
                </a:solidFill>
              </a:rPr>
              <a:t>recovery.</a:t>
            </a:r>
          </a:p>
          <a:p>
            <a:pPr>
              <a:buClr>
                <a:srgbClr val="58585A"/>
              </a:buClr>
              <a:buFont typeface="Wingdings" panose="05000000000000000000" pitchFamily="2" charset="2"/>
              <a:buChar char="§"/>
            </a:pPr>
            <a:r>
              <a:rPr lang="en-US" sz="1600" dirty="0" smtClean="0">
                <a:solidFill>
                  <a:srgbClr val="58585A"/>
                </a:solidFill>
              </a:rPr>
              <a:t>Compound Annual Growth Rate 2010 – 2017: </a:t>
            </a:r>
          </a:p>
          <a:p>
            <a:pPr lvl="1">
              <a:buClr>
                <a:srgbClr val="58585A"/>
              </a:buClr>
              <a:buFont typeface="Wingdings" panose="05000000000000000000" pitchFamily="2" charset="2"/>
              <a:buChar char="ü"/>
            </a:pPr>
            <a:r>
              <a:rPr lang="en-US" sz="1501" b="1" dirty="0" smtClean="0">
                <a:solidFill>
                  <a:srgbClr val="2F528F"/>
                </a:solidFill>
              </a:rPr>
              <a:t>FTSE/ATHEX Global Traders Plus</a:t>
            </a:r>
            <a:r>
              <a:rPr lang="en-US" sz="1501" dirty="0" smtClean="0">
                <a:solidFill>
                  <a:srgbClr val="58585A"/>
                </a:solidFill>
              </a:rPr>
              <a:t> </a:t>
            </a:r>
            <a:r>
              <a:rPr lang="en-US" sz="1501" b="1" dirty="0" smtClean="0">
                <a:solidFill>
                  <a:srgbClr val="8FB48F"/>
                </a:solidFill>
              </a:rPr>
              <a:t>+9.8%</a:t>
            </a:r>
          </a:p>
          <a:p>
            <a:pPr lvl="1">
              <a:buClr>
                <a:srgbClr val="58585A"/>
              </a:buClr>
              <a:buFont typeface="Wingdings" panose="05000000000000000000" pitchFamily="2" charset="2"/>
              <a:buChar char="ü"/>
            </a:pPr>
            <a:r>
              <a:rPr lang="en-US" sz="1501" b="1" dirty="0" smtClean="0">
                <a:solidFill>
                  <a:srgbClr val="2F528F"/>
                </a:solidFill>
              </a:rPr>
              <a:t>FTSE/ATHEX Factor Weight</a:t>
            </a:r>
            <a:r>
              <a:rPr lang="en-US" sz="1501" dirty="0" smtClean="0">
                <a:solidFill>
                  <a:srgbClr val="58585A"/>
                </a:solidFill>
              </a:rPr>
              <a:t> </a:t>
            </a:r>
            <a:r>
              <a:rPr lang="en-US" sz="1501" b="1" dirty="0" smtClean="0">
                <a:solidFill>
                  <a:srgbClr val="8FB48F"/>
                </a:solidFill>
              </a:rPr>
              <a:t>+11.2%</a:t>
            </a:r>
          </a:p>
          <a:p>
            <a:pPr lvl="1">
              <a:buClr>
                <a:srgbClr val="58585A"/>
              </a:buClr>
              <a:buFont typeface="Wingdings" panose="05000000000000000000" pitchFamily="2" charset="2"/>
              <a:buChar char="ü"/>
            </a:pPr>
            <a:r>
              <a:rPr lang="en-US" sz="1500" b="1" dirty="0" smtClean="0">
                <a:solidFill>
                  <a:srgbClr val="2F528F"/>
                </a:solidFill>
              </a:rPr>
              <a:t>ATHEX Price Index Ex-Banks </a:t>
            </a:r>
            <a:r>
              <a:rPr lang="en-US" sz="1500" b="1" dirty="0" smtClean="0">
                <a:solidFill>
                  <a:srgbClr val="8FB48F"/>
                </a:solidFill>
              </a:rPr>
              <a:t>+3.8%</a:t>
            </a:r>
            <a:r>
              <a:rPr lang="en-US" sz="1500" dirty="0" smtClean="0">
                <a:solidFill>
                  <a:srgbClr val="58585A"/>
                </a:solidFill>
              </a:rPr>
              <a:t> </a:t>
            </a:r>
          </a:p>
          <a:p>
            <a:pPr>
              <a:buClr>
                <a:srgbClr val="58585A"/>
              </a:buClr>
              <a:buFont typeface="Wingdings" panose="05000000000000000000" pitchFamily="2" charset="2"/>
              <a:buChar char="§"/>
            </a:pPr>
            <a:r>
              <a:rPr lang="en-US" sz="1600" dirty="0" smtClean="0">
                <a:solidFill>
                  <a:srgbClr val="58585A"/>
                </a:solidFill>
              </a:rPr>
              <a:t>From the 18 sector indices of the market only 2 have negative returns (Media </a:t>
            </a:r>
            <a:r>
              <a:rPr lang="en-US" sz="1600" b="1" dirty="0" smtClean="0">
                <a:solidFill>
                  <a:srgbClr val="D85228"/>
                </a:solidFill>
              </a:rPr>
              <a:t>-24.3%</a:t>
            </a:r>
            <a:r>
              <a:rPr lang="en-US" sz="1600" dirty="0" smtClean="0">
                <a:solidFill>
                  <a:srgbClr val="58585A"/>
                </a:solidFill>
              </a:rPr>
              <a:t> &amp; Retail </a:t>
            </a:r>
            <a:r>
              <a:rPr lang="en-US" sz="1600" b="1" dirty="0" smtClean="0">
                <a:solidFill>
                  <a:srgbClr val="D85228"/>
                </a:solidFill>
              </a:rPr>
              <a:t>-19.6%</a:t>
            </a:r>
            <a:r>
              <a:rPr lang="en-US" sz="1600" dirty="0" smtClean="0">
                <a:solidFill>
                  <a:srgbClr val="58585A"/>
                </a:solidFill>
              </a:rPr>
              <a:t>) between 2014 and 2017 </a:t>
            </a:r>
            <a:endParaRPr lang="en-US" sz="1600" b="1" dirty="0" smtClean="0">
              <a:solidFill>
                <a:srgbClr val="8FB48F"/>
              </a:solidFill>
            </a:endParaRPr>
          </a:p>
        </p:txBody>
      </p:sp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Market Returns</a:t>
            </a:r>
            <a:br>
              <a:rPr lang="en-US" sz="3200" dirty="0" smtClean="0"/>
            </a:br>
            <a:r>
              <a:rPr lang="en-US" sz="2800" dirty="0" smtClean="0"/>
              <a:t>Private Non Financial Sector Positive Returns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8560F551-554D-45C4-987C-56C322CC2A01}" type="slidenum">
              <a:rPr lang="el-GR" smtClean="0"/>
              <a:pPr/>
              <a:t>3</a:t>
            </a:fld>
            <a:endParaRPr lang="el-GR" dirty="0"/>
          </a:p>
        </p:txBody>
      </p:sp>
      <p:sp>
        <p:nvSpPr>
          <p:cNvPr id="36" name="Content Placeholder 2"/>
          <p:cNvSpPr txBox="1">
            <a:spLocks/>
          </p:cNvSpPr>
          <p:nvPr/>
        </p:nvSpPr>
        <p:spPr bwMode="auto">
          <a:xfrm>
            <a:off x="360000" y="6300000"/>
            <a:ext cx="7164000" cy="1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5276" tIns="32637" rIns="65276" bIns="32637" numCol="1" anchor="ctr" anchorCtr="0" compatLnSpc="1">
            <a:prstTxWarp prst="textNoShape">
              <a:avLst/>
            </a:prstTxWarp>
          </a:bodyPr>
          <a:lstStyle>
            <a:lvl1pPr marL="344934" indent="-344934" algn="l" defTabSz="915129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v"/>
              <a:defRPr sz="28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743836" indent="-286271" algn="l" defTabSz="915129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800">
                <a:solidFill>
                  <a:schemeClr val="accent2"/>
                </a:solidFill>
                <a:latin typeface="+mn-lt"/>
              </a:defRPr>
            </a:lvl2pPr>
            <a:lvl3pPr marL="1140391" indent="-225262" algn="l" defTabSz="915129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200">
                <a:solidFill>
                  <a:schemeClr val="accent2"/>
                </a:solidFill>
                <a:latin typeface="+mn-lt"/>
              </a:defRPr>
            </a:lvl3pPr>
            <a:lvl4pPr marL="1600302" indent="-229955" algn="l" defTabSz="915129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100">
                <a:solidFill>
                  <a:schemeClr val="accent2"/>
                </a:solidFill>
                <a:latin typeface="+mn-lt"/>
              </a:defRPr>
            </a:lvl4pPr>
            <a:lvl5pPr marL="2057867" indent="-229955" algn="l" defTabSz="915129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100">
                <a:solidFill>
                  <a:schemeClr val="accent2"/>
                </a:solidFill>
                <a:latin typeface="+mn-lt"/>
              </a:defRPr>
            </a:lvl5pPr>
            <a:lvl6pPr marL="2733654" indent="-229955" algn="l" defTabSz="915129" rtl="0" fontAlgn="base">
              <a:spcBef>
                <a:spcPct val="20000"/>
              </a:spcBef>
              <a:spcAft>
                <a:spcPct val="0"/>
              </a:spcAft>
              <a:buChar char="»"/>
              <a:defRPr sz="2100">
                <a:solidFill>
                  <a:schemeClr val="accent2"/>
                </a:solidFill>
                <a:latin typeface="+mn-lt"/>
              </a:defRPr>
            </a:lvl6pPr>
            <a:lvl7pPr marL="3409442" indent="-229955" algn="l" defTabSz="915129" rtl="0" fontAlgn="base">
              <a:spcBef>
                <a:spcPct val="20000"/>
              </a:spcBef>
              <a:spcAft>
                <a:spcPct val="0"/>
              </a:spcAft>
              <a:buChar char="»"/>
              <a:defRPr sz="2100">
                <a:solidFill>
                  <a:schemeClr val="accent2"/>
                </a:solidFill>
                <a:latin typeface="+mn-lt"/>
              </a:defRPr>
            </a:lvl7pPr>
            <a:lvl8pPr marL="4085229" indent="-229955" algn="l" defTabSz="915129" rtl="0" fontAlgn="base">
              <a:spcBef>
                <a:spcPct val="20000"/>
              </a:spcBef>
              <a:spcAft>
                <a:spcPct val="0"/>
              </a:spcAft>
              <a:buChar char="»"/>
              <a:defRPr sz="2100">
                <a:solidFill>
                  <a:schemeClr val="accent2"/>
                </a:solidFill>
                <a:latin typeface="+mn-lt"/>
              </a:defRPr>
            </a:lvl8pPr>
            <a:lvl9pPr marL="4761016" indent="-229955" algn="l" defTabSz="915129" rtl="0" fontAlgn="base">
              <a:spcBef>
                <a:spcPct val="20000"/>
              </a:spcBef>
              <a:spcAft>
                <a:spcPct val="0"/>
              </a:spcAft>
              <a:buChar char="»"/>
              <a:defRPr sz="2100">
                <a:solidFill>
                  <a:schemeClr val="accent2"/>
                </a:solidFill>
                <a:latin typeface="+mn-lt"/>
              </a:defRPr>
            </a:lvl9pPr>
          </a:lstStyle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Source: ATHEXGROUP, August 31</a:t>
            </a:r>
            <a:r>
              <a:rPr lang="en-US" sz="1000" baseline="30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st</a:t>
            </a:r>
            <a:r>
              <a:rPr lang="en-US" sz="1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2017</a:t>
            </a:r>
            <a:endParaRPr lang="el-GR" sz="1000" dirty="0">
              <a:solidFill>
                <a:schemeClr val="bg1">
                  <a:lumMod val="6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4" name="Content Placeholder 2"/>
          <p:cNvSpPr txBox="1">
            <a:spLocks/>
          </p:cNvSpPr>
          <p:nvPr/>
        </p:nvSpPr>
        <p:spPr bwMode="auto">
          <a:xfrm>
            <a:off x="252201" y="3654137"/>
            <a:ext cx="3132000" cy="3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5276" tIns="32637" rIns="65276" bIns="32637" numCol="1" anchor="ctr" anchorCtr="0" compatLnSpc="1">
            <a:prstTxWarp prst="textNoShape">
              <a:avLst/>
            </a:prstTxWarp>
          </a:bodyPr>
          <a:lstStyle>
            <a:lvl1pPr marL="344934" indent="-344934" algn="l" defTabSz="915129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v"/>
              <a:defRPr sz="28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743836" indent="-286271" algn="l" defTabSz="915129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800">
                <a:solidFill>
                  <a:schemeClr val="accent2"/>
                </a:solidFill>
                <a:latin typeface="+mn-lt"/>
              </a:defRPr>
            </a:lvl2pPr>
            <a:lvl3pPr marL="1140391" indent="-225262" algn="l" defTabSz="915129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200">
                <a:solidFill>
                  <a:schemeClr val="accent2"/>
                </a:solidFill>
                <a:latin typeface="+mn-lt"/>
              </a:defRPr>
            </a:lvl3pPr>
            <a:lvl4pPr marL="1600302" indent="-229955" algn="l" defTabSz="915129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100">
                <a:solidFill>
                  <a:schemeClr val="accent2"/>
                </a:solidFill>
                <a:latin typeface="+mn-lt"/>
              </a:defRPr>
            </a:lvl4pPr>
            <a:lvl5pPr marL="2057867" indent="-229955" algn="l" defTabSz="915129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100">
                <a:solidFill>
                  <a:schemeClr val="accent2"/>
                </a:solidFill>
                <a:latin typeface="+mn-lt"/>
              </a:defRPr>
            </a:lvl5pPr>
            <a:lvl6pPr marL="2733654" indent="-229955" algn="l" defTabSz="915129" rtl="0" fontAlgn="base">
              <a:spcBef>
                <a:spcPct val="20000"/>
              </a:spcBef>
              <a:spcAft>
                <a:spcPct val="0"/>
              </a:spcAft>
              <a:buChar char="»"/>
              <a:defRPr sz="2100">
                <a:solidFill>
                  <a:schemeClr val="accent2"/>
                </a:solidFill>
                <a:latin typeface="+mn-lt"/>
              </a:defRPr>
            </a:lvl6pPr>
            <a:lvl7pPr marL="3409442" indent="-229955" algn="l" defTabSz="915129" rtl="0" fontAlgn="base">
              <a:spcBef>
                <a:spcPct val="20000"/>
              </a:spcBef>
              <a:spcAft>
                <a:spcPct val="0"/>
              </a:spcAft>
              <a:buChar char="»"/>
              <a:defRPr sz="2100">
                <a:solidFill>
                  <a:schemeClr val="accent2"/>
                </a:solidFill>
                <a:latin typeface="+mn-lt"/>
              </a:defRPr>
            </a:lvl7pPr>
            <a:lvl8pPr marL="4085229" indent="-229955" algn="l" defTabSz="915129" rtl="0" fontAlgn="base">
              <a:spcBef>
                <a:spcPct val="20000"/>
              </a:spcBef>
              <a:spcAft>
                <a:spcPct val="0"/>
              </a:spcAft>
              <a:buChar char="»"/>
              <a:defRPr sz="2100">
                <a:solidFill>
                  <a:schemeClr val="accent2"/>
                </a:solidFill>
                <a:latin typeface="+mn-lt"/>
              </a:defRPr>
            </a:lvl8pPr>
            <a:lvl9pPr marL="4761016" indent="-229955" algn="l" defTabSz="915129" rtl="0" fontAlgn="base">
              <a:spcBef>
                <a:spcPct val="20000"/>
              </a:spcBef>
              <a:spcAft>
                <a:spcPct val="0"/>
              </a:spcAft>
              <a:buChar char="»"/>
              <a:defRPr sz="2100">
                <a:solidFill>
                  <a:schemeClr val="accent2"/>
                </a:solidFill>
                <a:latin typeface="+mn-lt"/>
              </a:defRPr>
            </a:lvl9pPr>
          </a:lstStyle>
          <a:p>
            <a:pPr mar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 smtClean="0">
                <a:solidFill>
                  <a:srgbClr val="58585A"/>
                </a:solidFill>
                <a:latin typeface="Calibri" pitchFamily="34" charset="0"/>
                <a:cs typeface="Calibri" pitchFamily="34" charset="0"/>
              </a:rPr>
              <a:t>FTSE/ATHEX Global Traders Plus</a:t>
            </a:r>
            <a:endParaRPr lang="en-US" sz="1600" b="1" dirty="0">
              <a:solidFill>
                <a:srgbClr val="58585A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5" name="Content Placeholder 2"/>
          <p:cNvSpPr txBox="1">
            <a:spLocks/>
          </p:cNvSpPr>
          <p:nvPr/>
        </p:nvSpPr>
        <p:spPr bwMode="auto">
          <a:xfrm>
            <a:off x="3438233" y="3654137"/>
            <a:ext cx="3132000" cy="3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5276" tIns="32637" rIns="65276" bIns="32637" numCol="1" anchor="ctr" anchorCtr="0" compatLnSpc="1">
            <a:prstTxWarp prst="textNoShape">
              <a:avLst/>
            </a:prstTxWarp>
          </a:bodyPr>
          <a:lstStyle>
            <a:lvl1pPr marL="344934" indent="-344934" algn="l" defTabSz="915129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v"/>
              <a:defRPr sz="28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743836" indent="-286271" algn="l" defTabSz="915129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800">
                <a:solidFill>
                  <a:schemeClr val="accent2"/>
                </a:solidFill>
                <a:latin typeface="+mn-lt"/>
              </a:defRPr>
            </a:lvl2pPr>
            <a:lvl3pPr marL="1140391" indent="-225262" algn="l" defTabSz="915129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200">
                <a:solidFill>
                  <a:schemeClr val="accent2"/>
                </a:solidFill>
                <a:latin typeface="+mn-lt"/>
              </a:defRPr>
            </a:lvl3pPr>
            <a:lvl4pPr marL="1600302" indent="-229955" algn="l" defTabSz="915129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100">
                <a:solidFill>
                  <a:schemeClr val="accent2"/>
                </a:solidFill>
                <a:latin typeface="+mn-lt"/>
              </a:defRPr>
            </a:lvl4pPr>
            <a:lvl5pPr marL="2057867" indent="-229955" algn="l" defTabSz="915129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100">
                <a:solidFill>
                  <a:schemeClr val="accent2"/>
                </a:solidFill>
                <a:latin typeface="+mn-lt"/>
              </a:defRPr>
            </a:lvl5pPr>
            <a:lvl6pPr marL="2733654" indent="-229955" algn="l" defTabSz="915129" rtl="0" fontAlgn="base">
              <a:spcBef>
                <a:spcPct val="20000"/>
              </a:spcBef>
              <a:spcAft>
                <a:spcPct val="0"/>
              </a:spcAft>
              <a:buChar char="»"/>
              <a:defRPr sz="2100">
                <a:solidFill>
                  <a:schemeClr val="accent2"/>
                </a:solidFill>
                <a:latin typeface="+mn-lt"/>
              </a:defRPr>
            </a:lvl6pPr>
            <a:lvl7pPr marL="3409442" indent="-229955" algn="l" defTabSz="915129" rtl="0" fontAlgn="base">
              <a:spcBef>
                <a:spcPct val="20000"/>
              </a:spcBef>
              <a:spcAft>
                <a:spcPct val="0"/>
              </a:spcAft>
              <a:buChar char="»"/>
              <a:defRPr sz="2100">
                <a:solidFill>
                  <a:schemeClr val="accent2"/>
                </a:solidFill>
                <a:latin typeface="+mn-lt"/>
              </a:defRPr>
            </a:lvl7pPr>
            <a:lvl8pPr marL="4085229" indent="-229955" algn="l" defTabSz="915129" rtl="0" fontAlgn="base">
              <a:spcBef>
                <a:spcPct val="20000"/>
              </a:spcBef>
              <a:spcAft>
                <a:spcPct val="0"/>
              </a:spcAft>
              <a:buChar char="»"/>
              <a:defRPr sz="2100">
                <a:solidFill>
                  <a:schemeClr val="accent2"/>
                </a:solidFill>
                <a:latin typeface="+mn-lt"/>
              </a:defRPr>
            </a:lvl8pPr>
            <a:lvl9pPr marL="4761016" indent="-229955" algn="l" defTabSz="915129" rtl="0" fontAlgn="base">
              <a:spcBef>
                <a:spcPct val="20000"/>
              </a:spcBef>
              <a:spcAft>
                <a:spcPct val="0"/>
              </a:spcAft>
              <a:buChar char="»"/>
              <a:defRPr sz="2100">
                <a:solidFill>
                  <a:schemeClr val="accent2"/>
                </a:solidFill>
                <a:latin typeface="+mn-lt"/>
              </a:defRPr>
            </a:lvl9pPr>
          </a:lstStyle>
          <a:p>
            <a:pPr mar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 smtClean="0">
                <a:solidFill>
                  <a:srgbClr val="58585A"/>
                </a:solidFill>
                <a:latin typeface="Calibri" pitchFamily="34" charset="0"/>
                <a:cs typeface="Calibri" pitchFamily="34" charset="0"/>
              </a:rPr>
              <a:t>FTSE/ATHEX Factor Weight</a:t>
            </a:r>
            <a:endParaRPr lang="en-US" sz="1600" b="1" dirty="0">
              <a:solidFill>
                <a:srgbClr val="58585A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6" name="Content Placeholder 2"/>
          <p:cNvSpPr txBox="1">
            <a:spLocks/>
          </p:cNvSpPr>
          <p:nvPr/>
        </p:nvSpPr>
        <p:spPr bwMode="auto">
          <a:xfrm>
            <a:off x="6624265" y="3654137"/>
            <a:ext cx="3132000" cy="3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5276" tIns="32637" rIns="65276" bIns="32637" numCol="1" anchor="ctr" anchorCtr="0" compatLnSpc="1">
            <a:prstTxWarp prst="textNoShape">
              <a:avLst/>
            </a:prstTxWarp>
          </a:bodyPr>
          <a:lstStyle>
            <a:lvl1pPr marL="344934" indent="-344934" algn="l" defTabSz="915129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v"/>
              <a:defRPr sz="28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743836" indent="-286271" algn="l" defTabSz="915129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800">
                <a:solidFill>
                  <a:schemeClr val="accent2"/>
                </a:solidFill>
                <a:latin typeface="+mn-lt"/>
              </a:defRPr>
            </a:lvl2pPr>
            <a:lvl3pPr marL="1140391" indent="-225262" algn="l" defTabSz="915129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200">
                <a:solidFill>
                  <a:schemeClr val="accent2"/>
                </a:solidFill>
                <a:latin typeface="+mn-lt"/>
              </a:defRPr>
            </a:lvl3pPr>
            <a:lvl4pPr marL="1600302" indent="-229955" algn="l" defTabSz="915129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100">
                <a:solidFill>
                  <a:schemeClr val="accent2"/>
                </a:solidFill>
                <a:latin typeface="+mn-lt"/>
              </a:defRPr>
            </a:lvl4pPr>
            <a:lvl5pPr marL="2057867" indent="-229955" algn="l" defTabSz="915129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100">
                <a:solidFill>
                  <a:schemeClr val="accent2"/>
                </a:solidFill>
                <a:latin typeface="+mn-lt"/>
              </a:defRPr>
            </a:lvl5pPr>
            <a:lvl6pPr marL="2733654" indent="-229955" algn="l" defTabSz="915129" rtl="0" fontAlgn="base">
              <a:spcBef>
                <a:spcPct val="20000"/>
              </a:spcBef>
              <a:spcAft>
                <a:spcPct val="0"/>
              </a:spcAft>
              <a:buChar char="»"/>
              <a:defRPr sz="2100">
                <a:solidFill>
                  <a:schemeClr val="accent2"/>
                </a:solidFill>
                <a:latin typeface="+mn-lt"/>
              </a:defRPr>
            </a:lvl6pPr>
            <a:lvl7pPr marL="3409442" indent="-229955" algn="l" defTabSz="915129" rtl="0" fontAlgn="base">
              <a:spcBef>
                <a:spcPct val="20000"/>
              </a:spcBef>
              <a:spcAft>
                <a:spcPct val="0"/>
              </a:spcAft>
              <a:buChar char="»"/>
              <a:defRPr sz="2100">
                <a:solidFill>
                  <a:schemeClr val="accent2"/>
                </a:solidFill>
                <a:latin typeface="+mn-lt"/>
              </a:defRPr>
            </a:lvl7pPr>
            <a:lvl8pPr marL="4085229" indent="-229955" algn="l" defTabSz="915129" rtl="0" fontAlgn="base">
              <a:spcBef>
                <a:spcPct val="20000"/>
              </a:spcBef>
              <a:spcAft>
                <a:spcPct val="0"/>
              </a:spcAft>
              <a:buChar char="»"/>
              <a:defRPr sz="2100">
                <a:solidFill>
                  <a:schemeClr val="accent2"/>
                </a:solidFill>
                <a:latin typeface="+mn-lt"/>
              </a:defRPr>
            </a:lvl8pPr>
            <a:lvl9pPr marL="4761016" indent="-229955" algn="l" defTabSz="915129" rtl="0" fontAlgn="base">
              <a:spcBef>
                <a:spcPct val="20000"/>
              </a:spcBef>
              <a:spcAft>
                <a:spcPct val="0"/>
              </a:spcAft>
              <a:buChar char="»"/>
              <a:defRPr sz="2100">
                <a:solidFill>
                  <a:schemeClr val="accent2"/>
                </a:solidFill>
                <a:latin typeface="+mn-lt"/>
              </a:defRPr>
            </a:lvl9pPr>
          </a:lstStyle>
          <a:p>
            <a:pPr mar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 smtClean="0">
                <a:solidFill>
                  <a:srgbClr val="58585A"/>
                </a:solidFill>
                <a:latin typeface="Calibri" pitchFamily="34" charset="0"/>
                <a:cs typeface="Calibri" pitchFamily="34" charset="0"/>
              </a:rPr>
              <a:t>ATHEX Price Index Ex-Banks</a:t>
            </a:r>
            <a:endParaRPr lang="en-US" sz="1600" b="1" dirty="0">
              <a:solidFill>
                <a:srgbClr val="58585A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2617" y="3975355"/>
            <a:ext cx="3132000" cy="218992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38441" y="3975355"/>
            <a:ext cx="3132000" cy="218992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624265" y="3975355"/>
            <a:ext cx="3132000" cy="21899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3887792"/>
      </p:ext>
    </p:extLst>
  </p:cSld>
  <p:clrMapOvr>
    <a:masterClrMapping/>
  </p:clrMapOvr>
  <p:transition spd="slow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52617" y="1124744"/>
            <a:ext cx="9540000" cy="5103001"/>
          </a:xfrm>
          <a:prstGeom prst="rect">
            <a:avLst/>
          </a:prstGeom>
        </p:spPr>
      </p:pic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Comparative Market Yields </a:t>
            </a:r>
            <a:br>
              <a:rPr lang="en-US" sz="3200" dirty="0" smtClean="0"/>
            </a:br>
            <a:r>
              <a:rPr lang="en-US" sz="2800" dirty="0" smtClean="0"/>
              <a:t>Private Non Financial Sector Reveals the Difference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8560F551-554D-45C4-987C-56C322CC2A01}" type="slidenum">
              <a:rPr lang="el-GR" smtClean="0"/>
              <a:pPr/>
              <a:t>4</a:t>
            </a:fld>
            <a:endParaRPr lang="el-GR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288000" y="6336000"/>
            <a:ext cx="6228000" cy="14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5276" tIns="32637" rIns="65276" bIns="32637" numCol="1" anchor="ctr" anchorCtr="0" compatLnSpc="1">
            <a:prstTxWarp prst="textNoShape">
              <a:avLst/>
            </a:prstTxWarp>
          </a:bodyPr>
          <a:lstStyle>
            <a:lvl1pPr marL="344934" indent="-344934" algn="l" defTabSz="915129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v"/>
              <a:defRPr sz="28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743836" indent="-286271" algn="l" defTabSz="915129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800">
                <a:solidFill>
                  <a:schemeClr val="accent2"/>
                </a:solidFill>
                <a:latin typeface="+mn-lt"/>
              </a:defRPr>
            </a:lvl2pPr>
            <a:lvl3pPr marL="1140391" indent="-225262" algn="l" defTabSz="915129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200">
                <a:solidFill>
                  <a:schemeClr val="accent2"/>
                </a:solidFill>
                <a:latin typeface="+mn-lt"/>
              </a:defRPr>
            </a:lvl3pPr>
            <a:lvl4pPr marL="1600302" indent="-229955" algn="l" defTabSz="915129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100">
                <a:solidFill>
                  <a:schemeClr val="accent2"/>
                </a:solidFill>
                <a:latin typeface="+mn-lt"/>
              </a:defRPr>
            </a:lvl4pPr>
            <a:lvl5pPr marL="2057867" indent="-229955" algn="l" defTabSz="915129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100">
                <a:solidFill>
                  <a:schemeClr val="accent2"/>
                </a:solidFill>
                <a:latin typeface="+mn-lt"/>
              </a:defRPr>
            </a:lvl5pPr>
            <a:lvl6pPr marL="2733654" indent="-229955" algn="l" defTabSz="915129" rtl="0" fontAlgn="base">
              <a:spcBef>
                <a:spcPct val="20000"/>
              </a:spcBef>
              <a:spcAft>
                <a:spcPct val="0"/>
              </a:spcAft>
              <a:buChar char="»"/>
              <a:defRPr sz="2100">
                <a:solidFill>
                  <a:schemeClr val="accent2"/>
                </a:solidFill>
                <a:latin typeface="+mn-lt"/>
              </a:defRPr>
            </a:lvl6pPr>
            <a:lvl7pPr marL="3409442" indent="-229955" algn="l" defTabSz="915129" rtl="0" fontAlgn="base">
              <a:spcBef>
                <a:spcPct val="20000"/>
              </a:spcBef>
              <a:spcAft>
                <a:spcPct val="0"/>
              </a:spcAft>
              <a:buChar char="»"/>
              <a:defRPr sz="2100">
                <a:solidFill>
                  <a:schemeClr val="accent2"/>
                </a:solidFill>
                <a:latin typeface="+mn-lt"/>
              </a:defRPr>
            </a:lvl7pPr>
            <a:lvl8pPr marL="4085229" indent="-229955" algn="l" defTabSz="915129" rtl="0" fontAlgn="base">
              <a:spcBef>
                <a:spcPct val="20000"/>
              </a:spcBef>
              <a:spcAft>
                <a:spcPct val="0"/>
              </a:spcAft>
              <a:buChar char="»"/>
              <a:defRPr sz="2100">
                <a:solidFill>
                  <a:schemeClr val="accent2"/>
                </a:solidFill>
                <a:latin typeface="+mn-lt"/>
              </a:defRPr>
            </a:lvl8pPr>
            <a:lvl9pPr marL="4761016" indent="-229955" algn="l" defTabSz="915129" rtl="0" fontAlgn="base">
              <a:spcBef>
                <a:spcPct val="20000"/>
              </a:spcBef>
              <a:spcAft>
                <a:spcPct val="0"/>
              </a:spcAft>
              <a:buChar char="»"/>
              <a:defRPr sz="2100">
                <a:solidFill>
                  <a:schemeClr val="accent2"/>
                </a:solidFill>
                <a:latin typeface="+mn-lt"/>
              </a:defRPr>
            </a:lvl9pPr>
          </a:lstStyle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Source : ATHEX GROUP August 31</a:t>
            </a:r>
            <a:r>
              <a:rPr lang="en-US" sz="900" baseline="30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st</a:t>
            </a:r>
            <a:r>
              <a:rPr lang="en-US" sz="9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2017</a:t>
            </a:r>
            <a:endParaRPr lang="en-US" sz="9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712497" y="4869160"/>
            <a:ext cx="936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l-GR" sz="1800" b="1" dirty="0" smtClean="0">
                <a:solidFill>
                  <a:srgbClr val="D07972"/>
                </a:solidFill>
                <a:latin typeface="Calibri" panose="020F0502020204030204" pitchFamily="34" charset="0"/>
              </a:rPr>
              <a:t>1,</a:t>
            </a:r>
            <a:r>
              <a:rPr lang="en-US" sz="1800" b="1" dirty="0" smtClean="0">
                <a:solidFill>
                  <a:srgbClr val="D07972"/>
                </a:solidFill>
                <a:latin typeface="Calibri" panose="020F0502020204030204" pitchFamily="34" charset="0"/>
              </a:rPr>
              <a:t>334</a:t>
            </a:r>
            <a:endParaRPr lang="en-US" sz="1200" b="1" dirty="0">
              <a:solidFill>
                <a:srgbClr val="D07972"/>
              </a:solidFill>
              <a:latin typeface="Calibri" panose="020F0502020204030204" pitchFamily="34" charset="0"/>
            </a:endParaRPr>
          </a:p>
        </p:txBody>
      </p:sp>
      <p:cxnSp>
        <p:nvCxnSpPr>
          <p:cNvPr id="9" name="Straight Arrow Connector 8"/>
          <p:cNvCxnSpPr/>
          <p:nvPr/>
        </p:nvCxnSpPr>
        <p:spPr bwMode="auto">
          <a:xfrm>
            <a:off x="9576593" y="4365104"/>
            <a:ext cx="0" cy="1044000"/>
          </a:xfrm>
          <a:prstGeom prst="straightConnector1">
            <a:avLst/>
          </a:prstGeom>
          <a:solidFill>
            <a:schemeClr val="accent1"/>
          </a:solidFill>
          <a:ln w="63500" cap="flat" cmpd="sng" algn="ctr">
            <a:solidFill>
              <a:srgbClr val="D07972"/>
            </a:solidFill>
            <a:prstDash val="solid"/>
            <a:round/>
            <a:headEnd type="triangle"/>
            <a:tailEnd type="triangle"/>
          </a:ln>
          <a:effectLst>
            <a:outerShdw blurRad="50800" dist="50800" dir="5400000" algn="ctr" rotWithShape="0">
              <a:srgbClr val="000000">
                <a:alpha val="93000"/>
              </a:srgbClr>
            </a:outerShdw>
          </a:effectLst>
        </p:spPr>
      </p:cxnSp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4"/>
          <a:srcRect l="1745" t="3903"/>
          <a:stretch/>
        </p:blipFill>
        <p:spPr>
          <a:xfrm>
            <a:off x="4370263" y="1002804"/>
            <a:ext cx="5278338" cy="30022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4377670"/>
      </p:ext>
    </p:extLst>
  </p:cSld>
  <p:clrMapOvr>
    <a:masterClrMapping/>
  </p:clrMapOvr>
  <p:transition spd="slow"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Extrovert Companies Have Reacted Faster</a:t>
            </a:r>
            <a:br>
              <a:rPr lang="en-US" sz="3200" dirty="0" smtClean="0"/>
            </a:br>
            <a:r>
              <a:rPr lang="en-US" sz="2800" dirty="0" smtClean="0"/>
              <a:t>From the Historical Low Prices of 2012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dirty="0" smtClean="0"/>
              <a:t>Page </a:t>
            </a:r>
            <a:fld id="{8560F551-554D-45C4-987C-56C322CC2A01}" type="slidenum">
              <a:rPr lang="el-GR" smtClean="0"/>
              <a:pPr/>
              <a:t>5</a:t>
            </a:fld>
            <a:endParaRPr lang="el-GR" dirty="0"/>
          </a:p>
        </p:txBody>
      </p:sp>
      <p:sp>
        <p:nvSpPr>
          <p:cNvPr id="29" name="Content Placeholder 2"/>
          <p:cNvSpPr txBox="1">
            <a:spLocks/>
          </p:cNvSpPr>
          <p:nvPr/>
        </p:nvSpPr>
        <p:spPr bwMode="auto">
          <a:xfrm>
            <a:off x="288000" y="6336000"/>
            <a:ext cx="4104000" cy="14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5276" tIns="32637" rIns="65276" bIns="32637" numCol="1" anchor="ctr" anchorCtr="0" compatLnSpc="1">
            <a:prstTxWarp prst="textNoShape">
              <a:avLst/>
            </a:prstTxWarp>
          </a:bodyPr>
          <a:lstStyle>
            <a:lvl1pPr marL="344934" indent="-344934" algn="l" defTabSz="915129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v"/>
              <a:defRPr sz="28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743836" indent="-286271" algn="l" defTabSz="915129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800">
                <a:solidFill>
                  <a:schemeClr val="accent2"/>
                </a:solidFill>
                <a:latin typeface="+mn-lt"/>
              </a:defRPr>
            </a:lvl2pPr>
            <a:lvl3pPr marL="1140391" indent="-225262" algn="l" defTabSz="915129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200">
                <a:solidFill>
                  <a:schemeClr val="accent2"/>
                </a:solidFill>
                <a:latin typeface="+mn-lt"/>
              </a:defRPr>
            </a:lvl3pPr>
            <a:lvl4pPr marL="1600302" indent="-229955" algn="l" defTabSz="915129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100">
                <a:solidFill>
                  <a:schemeClr val="accent2"/>
                </a:solidFill>
                <a:latin typeface="+mn-lt"/>
              </a:defRPr>
            </a:lvl4pPr>
            <a:lvl5pPr marL="2057867" indent="-229955" algn="l" defTabSz="915129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100">
                <a:solidFill>
                  <a:schemeClr val="accent2"/>
                </a:solidFill>
                <a:latin typeface="+mn-lt"/>
              </a:defRPr>
            </a:lvl5pPr>
            <a:lvl6pPr marL="2733654" indent="-229955" algn="l" defTabSz="915129" rtl="0" fontAlgn="base">
              <a:spcBef>
                <a:spcPct val="20000"/>
              </a:spcBef>
              <a:spcAft>
                <a:spcPct val="0"/>
              </a:spcAft>
              <a:buChar char="»"/>
              <a:defRPr sz="2100">
                <a:solidFill>
                  <a:schemeClr val="accent2"/>
                </a:solidFill>
                <a:latin typeface="+mn-lt"/>
              </a:defRPr>
            </a:lvl6pPr>
            <a:lvl7pPr marL="3409442" indent="-229955" algn="l" defTabSz="915129" rtl="0" fontAlgn="base">
              <a:spcBef>
                <a:spcPct val="20000"/>
              </a:spcBef>
              <a:spcAft>
                <a:spcPct val="0"/>
              </a:spcAft>
              <a:buChar char="»"/>
              <a:defRPr sz="2100">
                <a:solidFill>
                  <a:schemeClr val="accent2"/>
                </a:solidFill>
                <a:latin typeface="+mn-lt"/>
              </a:defRPr>
            </a:lvl7pPr>
            <a:lvl8pPr marL="4085229" indent="-229955" algn="l" defTabSz="915129" rtl="0" fontAlgn="base">
              <a:spcBef>
                <a:spcPct val="20000"/>
              </a:spcBef>
              <a:spcAft>
                <a:spcPct val="0"/>
              </a:spcAft>
              <a:buChar char="»"/>
              <a:defRPr sz="2100">
                <a:solidFill>
                  <a:schemeClr val="accent2"/>
                </a:solidFill>
                <a:latin typeface="+mn-lt"/>
              </a:defRPr>
            </a:lvl8pPr>
            <a:lvl9pPr marL="4761016" indent="-229955" algn="l" defTabSz="915129" rtl="0" fontAlgn="base">
              <a:spcBef>
                <a:spcPct val="20000"/>
              </a:spcBef>
              <a:spcAft>
                <a:spcPct val="0"/>
              </a:spcAft>
              <a:buChar char="»"/>
              <a:defRPr sz="2100">
                <a:solidFill>
                  <a:schemeClr val="accent2"/>
                </a:solidFill>
                <a:latin typeface="+mn-lt"/>
              </a:defRPr>
            </a:lvl9pPr>
          </a:lstStyle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Source : ATHEX GROUP August 31</a:t>
            </a:r>
            <a:r>
              <a:rPr lang="en-US" sz="900" baseline="30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st</a:t>
            </a:r>
            <a:r>
              <a:rPr lang="en-US" sz="9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2017, </a:t>
            </a:r>
            <a:r>
              <a:rPr lang="en-US" sz="1000" dirty="0" smtClean="0">
                <a:solidFill>
                  <a:srgbClr val="D85228"/>
                </a:solidFill>
                <a:latin typeface="Calibri" pitchFamily="34" charset="0"/>
                <a:cs typeface="Calibri" pitchFamily="34" charset="0"/>
              </a:rPr>
              <a:t>*</a:t>
            </a:r>
            <a:r>
              <a:rPr lang="en-US" sz="9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C.A.G.R. from low prices of June 5</a:t>
            </a:r>
            <a:r>
              <a:rPr lang="en-US" sz="900" baseline="30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th</a:t>
            </a:r>
            <a:r>
              <a:rPr lang="en-US" sz="9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2012</a:t>
            </a:r>
            <a:endParaRPr lang="en-US" sz="9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Content Placeholder 2"/>
          <p:cNvSpPr txBox="1">
            <a:spLocks/>
          </p:cNvSpPr>
          <p:nvPr/>
        </p:nvSpPr>
        <p:spPr bwMode="auto">
          <a:xfrm>
            <a:off x="252000" y="1080000"/>
            <a:ext cx="9396000" cy="25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5276" tIns="32637" rIns="65276" bIns="32637" numCol="1" anchor="ctr" anchorCtr="0" compatLnSpc="1">
            <a:prstTxWarp prst="textNoShape">
              <a:avLst/>
            </a:prstTxWarp>
          </a:bodyPr>
          <a:lstStyle>
            <a:lvl1pPr marL="344934" indent="-344934" algn="l" defTabSz="915129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v"/>
              <a:defRPr sz="28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743836" indent="-286271" algn="l" defTabSz="915129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800">
                <a:solidFill>
                  <a:schemeClr val="accent2"/>
                </a:solidFill>
                <a:latin typeface="+mn-lt"/>
              </a:defRPr>
            </a:lvl2pPr>
            <a:lvl3pPr marL="1140391" indent="-225262" algn="l" defTabSz="915129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200">
                <a:solidFill>
                  <a:schemeClr val="accent2"/>
                </a:solidFill>
                <a:latin typeface="+mn-lt"/>
              </a:defRPr>
            </a:lvl3pPr>
            <a:lvl4pPr marL="1600302" indent="-229955" algn="l" defTabSz="915129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100">
                <a:solidFill>
                  <a:schemeClr val="accent2"/>
                </a:solidFill>
                <a:latin typeface="+mn-lt"/>
              </a:defRPr>
            </a:lvl4pPr>
            <a:lvl5pPr marL="2057867" indent="-229955" algn="l" defTabSz="915129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100">
                <a:solidFill>
                  <a:schemeClr val="accent2"/>
                </a:solidFill>
                <a:latin typeface="+mn-lt"/>
              </a:defRPr>
            </a:lvl5pPr>
            <a:lvl6pPr marL="2733654" indent="-229955" algn="l" defTabSz="915129" rtl="0" fontAlgn="base">
              <a:spcBef>
                <a:spcPct val="20000"/>
              </a:spcBef>
              <a:spcAft>
                <a:spcPct val="0"/>
              </a:spcAft>
              <a:buChar char="»"/>
              <a:defRPr sz="2100">
                <a:solidFill>
                  <a:schemeClr val="accent2"/>
                </a:solidFill>
                <a:latin typeface="+mn-lt"/>
              </a:defRPr>
            </a:lvl6pPr>
            <a:lvl7pPr marL="3409442" indent="-229955" algn="l" defTabSz="915129" rtl="0" fontAlgn="base">
              <a:spcBef>
                <a:spcPct val="20000"/>
              </a:spcBef>
              <a:spcAft>
                <a:spcPct val="0"/>
              </a:spcAft>
              <a:buChar char="»"/>
              <a:defRPr sz="2100">
                <a:solidFill>
                  <a:schemeClr val="accent2"/>
                </a:solidFill>
                <a:latin typeface="+mn-lt"/>
              </a:defRPr>
            </a:lvl7pPr>
            <a:lvl8pPr marL="4085229" indent="-229955" algn="l" defTabSz="915129" rtl="0" fontAlgn="base">
              <a:spcBef>
                <a:spcPct val="20000"/>
              </a:spcBef>
              <a:spcAft>
                <a:spcPct val="0"/>
              </a:spcAft>
              <a:buChar char="»"/>
              <a:defRPr sz="2100">
                <a:solidFill>
                  <a:schemeClr val="accent2"/>
                </a:solidFill>
                <a:latin typeface="+mn-lt"/>
              </a:defRPr>
            </a:lvl8pPr>
            <a:lvl9pPr marL="4761016" indent="-229955" algn="l" defTabSz="915129" rtl="0" fontAlgn="base">
              <a:spcBef>
                <a:spcPct val="20000"/>
              </a:spcBef>
              <a:spcAft>
                <a:spcPct val="0"/>
              </a:spcAft>
              <a:buChar char="»"/>
              <a:defRPr sz="2100">
                <a:solidFill>
                  <a:schemeClr val="accent2"/>
                </a:solidFill>
                <a:latin typeface="+mn-lt"/>
              </a:defRPr>
            </a:lvl9pPr>
          </a:lstStyle>
          <a:p>
            <a:pPr mar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75" b="1" dirty="0" smtClean="0">
                <a:solidFill>
                  <a:srgbClr val="58585A"/>
                </a:solidFill>
                <a:latin typeface="Calibri" pitchFamily="34" charset="0"/>
                <a:cs typeface="Calibri" pitchFamily="34" charset="0"/>
              </a:rPr>
              <a:t>Compound Annual Growth Rate 2012 - 2017</a:t>
            </a:r>
            <a:endParaRPr lang="en-US" sz="1875" b="1" dirty="0">
              <a:solidFill>
                <a:srgbClr val="58585A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" name="Content Placeholder 2"/>
          <p:cNvSpPr txBox="1">
            <a:spLocks/>
          </p:cNvSpPr>
          <p:nvPr/>
        </p:nvSpPr>
        <p:spPr bwMode="auto">
          <a:xfrm>
            <a:off x="7128321" y="1052752"/>
            <a:ext cx="180000" cy="14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5276" tIns="32637" rIns="65276" bIns="32637" numCol="1" anchor="ctr" anchorCtr="0" compatLnSpc="1">
            <a:prstTxWarp prst="textNoShape">
              <a:avLst/>
            </a:prstTxWarp>
          </a:bodyPr>
          <a:lstStyle>
            <a:lvl1pPr marL="344934" indent="-344934" algn="l" defTabSz="915129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v"/>
              <a:defRPr sz="28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743836" indent="-286271" algn="l" defTabSz="915129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800">
                <a:solidFill>
                  <a:schemeClr val="accent2"/>
                </a:solidFill>
                <a:latin typeface="+mn-lt"/>
              </a:defRPr>
            </a:lvl2pPr>
            <a:lvl3pPr marL="1140391" indent="-225262" algn="l" defTabSz="915129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200">
                <a:solidFill>
                  <a:schemeClr val="accent2"/>
                </a:solidFill>
                <a:latin typeface="+mn-lt"/>
              </a:defRPr>
            </a:lvl3pPr>
            <a:lvl4pPr marL="1600302" indent="-229955" algn="l" defTabSz="915129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100">
                <a:solidFill>
                  <a:schemeClr val="accent2"/>
                </a:solidFill>
                <a:latin typeface="+mn-lt"/>
              </a:defRPr>
            </a:lvl4pPr>
            <a:lvl5pPr marL="2057867" indent="-229955" algn="l" defTabSz="915129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100">
                <a:solidFill>
                  <a:schemeClr val="accent2"/>
                </a:solidFill>
                <a:latin typeface="+mn-lt"/>
              </a:defRPr>
            </a:lvl5pPr>
            <a:lvl6pPr marL="2733654" indent="-229955" algn="l" defTabSz="915129" rtl="0" fontAlgn="base">
              <a:spcBef>
                <a:spcPct val="20000"/>
              </a:spcBef>
              <a:spcAft>
                <a:spcPct val="0"/>
              </a:spcAft>
              <a:buChar char="»"/>
              <a:defRPr sz="2100">
                <a:solidFill>
                  <a:schemeClr val="accent2"/>
                </a:solidFill>
                <a:latin typeface="+mn-lt"/>
              </a:defRPr>
            </a:lvl6pPr>
            <a:lvl7pPr marL="3409442" indent="-229955" algn="l" defTabSz="915129" rtl="0" fontAlgn="base">
              <a:spcBef>
                <a:spcPct val="20000"/>
              </a:spcBef>
              <a:spcAft>
                <a:spcPct val="0"/>
              </a:spcAft>
              <a:buChar char="»"/>
              <a:defRPr sz="2100">
                <a:solidFill>
                  <a:schemeClr val="accent2"/>
                </a:solidFill>
                <a:latin typeface="+mn-lt"/>
              </a:defRPr>
            </a:lvl7pPr>
            <a:lvl8pPr marL="4085229" indent="-229955" algn="l" defTabSz="915129" rtl="0" fontAlgn="base">
              <a:spcBef>
                <a:spcPct val="20000"/>
              </a:spcBef>
              <a:spcAft>
                <a:spcPct val="0"/>
              </a:spcAft>
              <a:buChar char="»"/>
              <a:defRPr sz="2100">
                <a:solidFill>
                  <a:schemeClr val="accent2"/>
                </a:solidFill>
                <a:latin typeface="+mn-lt"/>
              </a:defRPr>
            </a:lvl8pPr>
            <a:lvl9pPr marL="4761016" indent="-229955" algn="l" defTabSz="915129" rtl="0" fontAlgn="base">
              <a:spcBef>
                <a:spcPct val="20000"/>
              </a:spcBef>
              <a:spcAft>
                <a:spcPct val="0"/>
              </a:spcAft>
              <a:buChar char="»"/>
              <a:defRPr sz="2100">
                <a:solidFill>
                  <a:schemeClr val="accent2"/>
                </a:solidFill>
                <a:latin typeface="+mn-lt"/>
              </a:defRPr>
            </a:lvl9pPr>
          </a:lstStyle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 dirty="0" smtClean="0">
                <a:solidFill>
                  <a:srgbClr val="D85228"/>
                </a:solidFill>
                <a:latin typeface="Calibri" pitchFamily="34" charset="0"/>
                <a:cs typeface="Calibri" pitchFamily="34" charset="0"/>
              </a:rPr>
              <a:t>*</a:t>
            </a:r>
            <a:endParaRPr lang="en-US" sz="9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 rotWithShape="1">
          <a:blip r:embed="rId3"/>
          <a:srcRect t="1984" b="1624"/>
          <a:stretch/>
        </p:blipFill>
        <p:spPr>
          <a:xfrm>
            <a:off x="532211" y="1396865"/>
            <a:ext cx="3924000" cy="4840447"/>
          </a:xfrm>
          <a:prstGeom prst="rect">
            <a:avLst/>
          </a:prstGeom>
        </p:spPr>
      </p:pic>
      <p:pic>
        <p:nvPicPr>
          <p:cNvPr id="9" name="Content Placeholder 8"/>
          <p:cNvPicPr>
            <a:picLocks noGrp="1" noChangeAspect="1"/>
          </p:cNvPicPr>
          <p:nvPr>
            <p:ph idx="11"/>
          </p:nvPr>
        </p:nvPicPr>
        <p:blipFill rotWithShape="1">
          <a:blip r:embed="rId4"/>
          <a:srcRect t="1984" b="1624"/>
          <a:stretch/>
        </p:blipFill>
        <p:spPr>
          <a:xfrm>
            <a:off x="5364561" y="1396865"/>
            <a:ext cx="3924000" cy="4840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753100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Corporate Bonds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800" dirty="0" smtClean="0"/>
              <a:t>Optimistic Messages from Market Relaunch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8560F551-554D-45C4-987C-56C322CC2A01}" type="slidenum">
              <a:rPr lang="el-GR" smtClean="0"/>
              <a:pPr/>
              <a:t>6</a:t>
            </a:fld>
            <a:endParaRPr lang="el-GR" dirty="0"/>
          </a:p>
        </p:txBody>
      </p:sp>
      <p:sp>
        <p:nvSpPr>
          <p:cNvPr id="12" name="Content Placeholder 2"/>
          <p:cNvSpPr txBox="1">
            <a:spLocks/>
          </p:cNvSpPr>
          <p:nvPr/>
        </p:nvSpPr>
        <p:spPr bwMode="auto">
          <a:xfrm>
            <a:off x="288000" y="6336000"/>
            <a:ext cx="3634858" cy="14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5276" tIns="32637" rIns="65276" bIns="32637" numCol="1" anchor="ctr" anchorCtr="0" compatLnSpc="1">
            <a:prstTxWarp prst="textNoShape">
              <a:avLst/>
            </a:prstTxWarp>
          </a:bodyPr>
          <a:lstStyle>
            <a:lvl1pPr marL="344934" indent="-344934" algn="l" defTabSz="915129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v"/>
              <a:defRPr sz="28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743836" indent="-286271" algn="l" defTabSz="915129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800">
                <a:solidFill>
                  <a:schemeClr val="accent2"/>
                </a:solidFill>
                <a:latin typeface="+mn-lt"/>
              </a:defRPr>
            </a:lvl2pPr>
            <a:lvl3pPr marL="1140391" indent="-225262" algn="l" defTabSz="915129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200">
                <a:solidFill>
                  <a:schemeClr val="accent2"/>
                </a:solidFill>
                <a:latin typeface="+mn-lt"/>
              </a:defRPr>
            </a:lvl3pPr>
            <a:lvl4pPr marL="1600302" indent="-229955" algn="l" defTabSz="915129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100">
                <a:solidFill>
                  <a:schemeClr val="accent2"/>
                </a:solidFill>
                <a:latin typeface="+mn-lt"/>
              </a:defRPr>
            </a:lvl4pPr>
            <a:lvl5pPr marL="2057867" indent="-229955" algn="l" defTabSz="915129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100">
                <a:solidFill>
                  <a:schemeClr val="accent2"/>
                </a:solidFill>
                <a:latin typeface="+mn-lt"/>
              </a:defRPr>
            </a:lvl5pPr>
            <a:lvl6pPr marL="2733654" indent="-229955" algn="l" defTabSz="915129" rtl="0" fontAlgn="base">
              <a:spcBef>
                <a:spcPct val="20000"/>
              </a:spcBef>
              <a:spcAft>
                <a:spcPct val="0"/>
              </a:spcAft>
              <a:buChar char="»"/>
              <a:defRPr sz="2100">
                <a:solidFill>
                  <a:schemeClr val="accent2"/>
                </a:solidFill>
                <a:latin typeface="+mn-lt"/>
              </a:defRPr>
            </a:lvl6pPr>
            <a:lvl7pPr marL="3409442" indent="-229955" algn="l" defTabSz="915129" rtl="0" fontAlgn="base">
              <a:spcBef>
                <a:spcPct val="20000"/>
              </a:spcBef>
              <a:spcAft>
                <a:spcPct val="0"/>
              </a:spcAft>
              <a:buChar char="»"/>
              <a:defRPr sz="2100">
                <a:solidFill>
                  <a:schemeClr val="accent2"/>
                </a:solidFill>
                <a:latin typeface="+mn-lt"/>
              </a:defRPr>
            </a:lvl7pPr>
            <a:lvl8pPr marL="4085229" indent="-229955" algn="l" defTabSz="915129" rtl="0" fontAlgn="base">
              <a:spcBef>
                <a:spcPct val="20000"/>
              </a:spcBef>
              <a:spcAft>
                <a:spcPct val="0"/>
              </a:spcAft>
              <a:buChar char="»"/>
              <a:defRPr sz="2100">
                <a:solidFill>
                  <a:schemeClr val="accent2"/>
                </a:solidFill>
                <a:latin typeface="+mn-lt"/>
              </a:defRPr>
            </a:lvl8pPr>
            <a:lvl9pPr marL="4761016" indent="-229955" algn="l" defTabSz="915129" rtl="0" fontAlgn="base">
              <a:spcBef>
                <a:spcPct val="20000"/>
              </a:spcBef>
              <a:spcAft>
                <a:spcPct val="0"/>
              </a:spcAft>
              <a:buChar char="»"/>
              <a:defRPr sz="2100">
                <a:solidFill>
                  <a:schemeClr val="accent2"/>
                </a:solidFill>
                <a:latin typeface="+mn-lt"/>
              </a:defRPr>
            </a:lvl9pPr>
          </a:lstStyle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Source : ATHEX GROUP August 31</a:t>
            </a:r>
            <a:r>
              <a:rPr lang="en-US" sz="900" baseline="30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st</a:t>
            </a:r>
            <a:r>
              <a:rPr lang="en-US" sz="9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2017, </a:t>
            </a:r>
            <a:r>
              <a:rPr lang="el-GR" sz="9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€ </a:t>
            </a:r>
            <a:r>
              <a:rPr lang="en-US" sz="900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thous</a:t>
            </a:r>
            <a:endParaRPr lang="en-US" sz="9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4" name="Content Placeholder 2"/>
          <p:cNvSpPr txBox="1">
            <a:spLocks/>
          </p:cNvSpPr>
          <p:nvPr/>
        </p:nvSpPr>
        <p:spPr bwMode="auto">
          <a:xfrm>
            <a:off x="4680609" y="1196752"/>
            <a:ext cx="5040000" cy="28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5276" tIns="32637" rIns="65276" bIns="32637" numCol="1" anchor="ctr" anchorCtr="0" compatLnSpc="1">
            <a:prstTxWarp prst="textNoShape">
              <a:avLst/>
            </a:prstTxWarp>
          </a:bodyPr>
          <a:lstStyle>
            <a:lvl1pPr marL="344934" indent="-344934" algn="l" defTabSz="915129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v"/>
              <a:defRPr sz="28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743836" indent="-286271" algn="l" defTabSz="915129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800">
                <a:solidFill>
                  <a:schemeClr val="accent2"/>
                </a:solidFill>
                <a:latin typeface="+mn-lt"/>
              </a:defRPr>
            </a:lvl2pPr>
            <a:lvl3pPr marL="1140391" indent="-225262" algn="l" defTabSz="915129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200">
                <a:solidFill>
                  <a:schemeClr val="accent2"/>
                </a:solidFill>
                <a:latin typeface="+mn-lt"/>
              </a:defRPr>
            </a:lvl3pPr>
            <a:lvl4pPr marL="1600302" indent="-229955" algn="l" defTabSz="915129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100">
                <a:solidFill>
                  <a:schemeClr val="accent2"/>
                </a:solidFill>
                <a:latin typeface="+mn-lt"/>
              </a:defRPr>
            </a:lvl4pPr>
            <a:lvl5pPr marL="2057867" indent="-229955" algn="l" defTabSz="915129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100">
                <a:solidFill>
                  <a:schemeClr val="accent2"/>
                </a:solidFill>
                <a:latin typeface="+mn-lt"/>
              </a:defRPr>
            </a:lvl5pPr>
            <a:lvl6pPr marL="2733654" indent="-229955" algn="l" defTabSz="915129" rtl="0" fontAlgn="base">
              <a:spcBef>
                <a:spcPct val="20000"/>
              </a:spcBef>
              <a:spcAft>
                <a:spcPct val="0"/>
              </a:spcAft>
              <a:buChar char="»"/>
              <a:defRPr sz="2100">
                <a:solidFill>
                  <a:schemeClr val="accent2"/>
                </a:solidFill>
                <a:latin typeface="+mn-lt"/>
              </a:defRPr>
            </a:lvl6pPr>
            <a:lvl7pPr marL="3409442" indent="-229955" algn="l" defTabSz="915129" rtl="0" fontAlgn="base">
              <a:spcBef>
                <a:spcPct val="20000"/>
              </a:spcBef>
              <a:spcAft>
                <a:spcPct val="0"/>
              </a:spcAft>
              <a:buChar char="»"/>
              <a:defRPr sz="2100">
                <a:solidFill>
                  <a:schemeClr val="accent2"/>
                </a:solidFill>
                <a:latin typeface="+mn-lt"/>
              </a:defRPr>
            </a:lvl7pPr>
            <a:lvl8pPr marL="4085229" indent="-229955" algn="l" defTabSz="915129" rtl="0" fontAlgn="base">
              <a:spcBef>
                <a:spcPct val="20000"/>
              </a:spcBef>
              <a:spcAft>
                <a:spcPct val="0"/>
              </a:spcAft>
              <a:buChar char="»"/>
              <a:defRPr sz="2100">
                <a:solidFill>
                  <a:schemeClr val="accent2"/>
                </a:solidFill>
                <a:latin typeface="+mn-lt"/>
              </a:defRPr>
            </a:lvl8pPr>
            <a:lvl9pPr marL="4761016" indent="-229955" algn="l" defTabSz="915129" rtl="0" fontAlgn="base">
              <a:spcBef>
                <a:spcPct val="20000"/>
              </a:spcBef>
              <a:spcAft>
                <a:spcPct val="0"/>
              </a:spcAft>
              <a:buChar char="»"/>
              <a:defRPr sz="2100">
                <a:solidFill>
                  <a:schemeClr val="accent2"/>
                </a:solidFill>
                <a:latin typeface="+mn-lt"/>
              </a:defRPr>
            </a:lvl9pPr>
          </a:lstStyle>
          <a:p>
            <a:pPr mar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75" b="1" dirty="0" smtClean="0">
                <a:solidFill>
                  <a:srgbClr val="58585A"/>
                </a:solidFill>
                <a:latin typeface="Calibri" pitchFamily="34" charset="0"/>
                <a:cs typeface="Calibri" pitchFamily="34" charset="0"/>
              </a:rPr>
              <a:t>Average Daily Trade Value</a:t>
            </a:r>
            <a:endParaRPr lang="en-US" sz="1875" b="1" dirty="0">
              <a:solidFill>
                <a:srgbClr val="58585A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80609" y="1506212"/>
            <a:ext cx="5040000" cy="1848892"/>
          </a:xfrm>
          <a:prstGeom prst="rect">
            <a:avLst/>
          </a:prstGeom>
        </p:spPr>
      </p:pic>
      <p:sp>
        <p:nvSpPr>
          <p:cNvPr id="20" name="Content Placeholder 2"/>
          <p:cNvSpPr txBox="1">
            <a:spLocks/>
          </p:cNvSpPr>
          <p:nvPr/>
        </p:nvSpPr>
        <p:spPr bwMode="auto">
          <a:xfrm>
            <a:off x="252000" y="1196752"/>
            <a:ext cx="4356000" cy="28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5276" tIns="32637" rIns="65276" bIns="32637" numCol="1" anchor="ctr" anchorCtr="0" compatLnSpc="1">
            <a:prstTxWarp prst="textNoShape">
              <a:avLst/>
            </a:prstTxWarp>
          </a:bodyPr>
          <a:lstStyle>
            <a:lvl1pPr marL="344934" indent="-344934" algn="l" defTabSz="915129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v"/>
              <a:defRPr sz="28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743836" indent="-286271" algn="l" defTabSz="915129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800">
                <a:solidFill>
                  <a:schemeClr val="accent2"/>
                </a:solidFill>
                <a:latin typeface="+mn-lt"/>
              </a:defRPr>
            </a:lvl2pPr>
            <a:lvl3pPr marL="1140391" indent="-225262" algn="l" defTabSz="915129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200">
                <a:solidFill>
                  <a:schemeClr val="accent2"/>
                </a:solidFill>
                <a:latin typeface="+mn-lt"/>
              </a:defRPr>
            </a:lvl3pPr>
            <a:lvl4pPr marL="1600302" indent="-229955" algn="l" defTabSz="915129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100">
                <a:solidFill>
                  <a:schemeClr val="accent2"/>
                </a:solidFill>
                <a:latin typeface="+mn-lt"/>
              </a:defRPr>
            </a:lvl4pPr>
            <a:lvl5pPr marL="2057867" indent="-229955" algn="l" defTabSz="915129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100">
                <a:solidFill>
                  <a:schemeClr val="accent2"/>
                </a:solidFill>
                <a:latin typeface="+mn-lt"/>
              </a:defRPr>
            </a:lvl5pPr>
            <a:lvl6pPr marL="2733654" indent="-229955" algn="l" defTabSz="915129" rtl="0" fontAlgn="base">
              <a:spcBef>
                <a:spcPct val="20000"/>
              </a:spcBef>
              <a:spcAft>
                <a:spcPct val="0"/>
              </a:spcAft>
              <a:buChar char="»"/>
              <a:defRPr sz="2100">
                <a:solidFill>
                  <a:schemeClr val="accent2"/>
                </a:solidFill>
                <a:latin typeface="+mn-lt"/>
              </a:defRPr>
            </a:lvl6pPr>
            <a:lvl7pPr marL="3409442" indent="-229955" algn="l" defTabSz="915129" rtl="0" fontAlgn="base">
              <a:spcBef>
                <a:spcPct val="20000"/>
              </a:spcBef>
              <a:spcAft>
                <a:spcPct val="0"/>
              </a:spcAft>
              <a:buChar char="»"/>
              <a:defRPr sz="2100">
                <a:solidFill>
                  <a:schemeClr val="accent2"/>
                </a:solidFill>
                <a:latin typeface="+mn-lt"/>
              </a:defRPr>
            </a:lvl7pPr>
            <a:lvl8pPr marL="4085229" indent="-229955" algn="l" defTabSz="915129" rtl="0" fontAlgn="base">
              <a:spcBef>
                <a:spcPct val="20000"/>
              </a:spcBef>
              <a:spcAft>
                <a:spcPct val="0"/>
              </a:spcAft>
              <a:buChar char="»"/>
              <a:defRPr sz="2100">
                <a:solidFill>
                  <a:schemeClr val="accent2"/>
                </a:solidFill>
                <a:latin typeface="+mn-lt"/>
              </a:defRPr>
            </a:lvl8pPr>
            <a:lvl9pPr marL="4761016" indent="-229955" algn="l" defTabSz="915129" rtl="0" fontAlgn="base">
              <a:spcBef>
                <a:spcPct val="20000"/>
              </a:spcBef>
              <a:spcAft>
                <a:spcPct val="0"/>
              </a:spcAft>
              <a:buChar char="»"/>
              <a:defRPr sz="2100">
                <a:solidFill>
                  <a:schemeClr val="accent2"/>
                </a:solidFill>
                <a:latin typeface="+mn-lt"/>
              </a:defRPr>
            </a:lvl9pPr>
          </a:lstStyle>
          <a:p>
            <a:pPr mar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75" b="1" dirty="0" smtClean="0">
                <a:solidFill>
                  <a:srgbClr val="58585A"/>
                </a:solidFill>
                <a:latin typeface="Calibri" pitchFamily="34" charset="0"/>
                <a:cs typeface="Calibri" pitchFamily="34" charset="0"/>
              </a:rPr>
              <a:t>New Corporate Bonds</a:t>
            </a:r>
            <a:endParaRPr lang="en-US" sz="1875" b="1" dirty="0">
              <a:solidFill>
                <a:srgbClr val="58585A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 rotWithShape="1">
          <a:blip r:embed="rId4"/>
          <a:srcRect l="17470" t="8195"/>
          <a:stretch/>
        </p:blipFill>
        <p:spPr>
          <a:xfrm>
            <a:off x="252000" y="1545299"/>
            <a:ext cx="4356000" cy="1809805"/>
          </a:xfrm>
          <a:prstGeom prst="rect">
            <a:avLst/>
          </a:prstGeom>
        </p:spPr>
      </p:pic>
      <p:sp>
        <p:nvSpPr>
          <p:cNvPr id="22" name="Content Placeholder 2"/>
          <p:cNvSpPr txBox="1">
            <a:spLocks/>
          </p:cNvSpPr>
          <p:nvPr/>
        </p:nvSpPr>
        <p:spPr bwMode="auto">
          <a:xfrm>
            <a:off x="252000" y="3573016"/>
            <a:ext cx="9360000" cy="28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5276" tIns="32637" rIns="65276" bIns="32637" numCol="1" anchor="ctr" anchorCtr="0" compatLnSpc="1">
            <a:prstTxWarp prst="textNoShape">
              <a:avLst/>
            </a:prstTxWarp>
          </a:bodyPr>
          <a:lstStyle>
            <a:lvl1pPr marL="344934" indent="-344934" algn="l" defTabSz="915129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v"/>
              <a:defRPr sz="28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743836" indent="-286271" algn="l" defTabSz="915129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800">
                <a:solidFill>
                  <a:schemeClr val="accent2"/>
                </a:solidFill>
                <a:latin typeface="+mn-lt"/>
              </a:defRPr>
            </a:lvl2pPr>
            <a:lvl3pPr marL="1140391" indent="-225262" algn="l" defTabSz="915129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200">
                <a:solidFill>
                  <a:schemeClr val="accent2"/>
                </a:solidFill>
                <a:latin typeface="+mn-lt"/>
              </a:defRPr>
            </a:lvl3pPr>
            <a:lvl4pPr marL="1600302" indent="-229955" algn="l" defTabSz="915129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100">
                <a:solidFill>
                  <a:schemeClr val="accent2"/>
                </a:solidFill>
                <a:latin typeface="+mn-lt"/>
              </a:defRPr>
            </a:lvl4pPr>
            <a:lvl5pPr marL="2057867" indent="-229955" algn="l" defTabSz="915129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100">
                <a:solidFill>
                  <a:schemeClr val="accent2"/>
                </a:solidFill>
                <a:latin typeface="+mn-lt"/>
              </a:defRPr>
            </a:lvl5pPr>
            <a:lvl6pPr marL="2733654" indent="-229955" algn="l" defTabSz="915129" rtl="0" fontAlgn="base">
              <a:spcBef>
                <a:spcPct val="20000"/>
              </a:spcBef>
              <a:spcAft>
                <a:spcPct val="0"/>
              </a:spcAft>
              <a:buChar char="»"/>
              <a:defRPr sz="2100">
                <a:solidFill>
                  <a:schemeClr val="accent2"/>
                </a:solidFill>
                <a:latin typeface="+mn-lt"/>
              </a:defRPr>
            </a:lvl6pPr>
            <a:lvl7pPr marL="3409442" indent="-229955" algn="l" defTabSz="915129" rtl="0" fontAlgn="base">
              <a:spcBef>
                <a:spcPct val="20000"/>
              </a:spcBef>
              <a:spcAft>
                <a:spcPct val="0"/>
              </a:spcAft>
              <a:buChar char="»"/>
              <a:defRPr sz="2100">
                <a:solidFill>
                  <a:schemeClr val="accent2"/>
                </a:solidFill>
                <a:latin typeface="+mn-lt"/>
              </a:defRPr>
            </a:lvl7pPr>
            <a:lvl8pPr marL="4085229" indent="-229955" algn="l" defTabSz="915129" rtl="0" fontAlgn="base">
              <a:spcBef>
                <a:spcPct val="20000"/>
              </a:spcBef>
              <a:spcAft>
                <a:spcPct val="0"/>
              </a:spcAft>
              <a:buChar char="»"/>
              <a:defRPr sz="2100">
                <a:solidFill>
                  <a:schemeClr val="accent2"/>
                </a:solidFill>
                <a:latin typeface="+mn-lt"/>
              </a:defRPr>
            </a:lvl8pPr>
            <a:lvl9pPr marL="4761016" indent="-229955" algn="l" defTabSz="915129" rtl="0" fontAlgn="base">
              <a:spcBef>
                <a:spcPct val="20000"/>
              </a:spcBef>
              <a:spcAft>
                <a:spcPct val="0"/>
              </a:spcAft>
              <a:buChar char="»"/>
              <a:defRPr sz="2100">
                <a:solidFill>
                  <a:schemeClr val="accent2"/>
                </a:solidFill>
                <a:latin typeface="+mn-lt"/>
              </a:defRPr>
            </a:lvl9pPr>
          </a:lstStyle>
          <a:p>
            <a:pPr mar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75" b="1" dirty="0" smtClean="0">
                <a:solidFill>
                  <a:srgbClr val="58585A"/>
                </a:solidFill>
                <a:latin typeface="Calibri" pitchFamily="34" charset="0"/>
                <a:cs typeface="Calibri" pitchFamily="34" charset="0"/>
              </a:rPr>
              <a:t>Hellenic Corporate Bonds Index</a:t>
            </a:r>
            <a:endParaRPr lang="en-US" sz="1875" b="1" dirty="0">
              <a:solidFill>
                <a:srgbClr val="58585A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26" name="Picture 2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81781" y="3861048"/>
            <a:ext cx="9360000" cy="2159268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91617" y="4036605"/>
            <a:ext cx="1466850" cy="314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0577693"/>
      </p:ext>
    </p:extLst>
  </p:cSld>
  <p:clrMapOvr>
    <a:masterClrMapping/>
  </p:clrMapOvr>
  <p:transition spd="slow">
    <p:wipe/>
  </p:transition>
</p:sld>
</file>

<file path=ppt/theme/theme1.xml><?xml version="1.0" encoding="utf-8"?>
<a:theme xmlns:a="http://schemas.openxmlformats.org/drawingml/2006/main" name="2010_05_25_HELEX_IR_Presentation__E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2010_05_25_HELEX_IR_Presentation__EN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61912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61912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2010_05_25_HELEX_IR_Presentation__E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10_05_25_HELEX_IR_Presentation__E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10_05_25_HELEX_IR_Presentation__E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10_05_25_HELEX_IR_Presentation__E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10_05_25_HELEX_IR_Presentation__E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10_05_25_HELEX_IR_Presentation__E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010_05_25_HELEX_IR_Presentation__E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010_05_25_HELEX_IR_Presentation__E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010_05_25_HELEX_IR_Presentation__E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010_05_25_HELEX_IR_Presentation__E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010_05_25_HELEX_IR_Presentation__E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010_05_25_HELEX_IR_Presentation__E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2010_05_25_HELEX_IR_Presentation__EN</Template>
  <TotalTime>52410</TotalTime>
  <Words>281</Words>
  <Application>Microsoft Office PowerPoint</Application>
  <PresentationFormat>Custom</PresentationFormat>
  <Paragraphs>48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Times New Roman</vt:lpstr>
      <vt:lpstr>Verdana</vt:lpstr>
      <vt:lpstr>Wingdings</vt:lpstr>
      <vt:lpstr>2010_05_25_HELEX_IR_Presentation__EN</vt:lpstr>
      <vt:lpstr>PowerPoint Presentation</vt:lpstr>
      <vt:lpstr>Market Returns Financial Sector Dominates Market Performance</vt:lpstr>
      <vt:lpstr>Market Returns Private Non Financial Sector Positive Returns</vt:lpstr>
      <vt:lpstr>Comparative Market Yields  Private Non Financial Sector Reveals the Difference</vt:lpstr>
      <vt:lpstr>Extrovert Companies Have Reacted Faster From the Historical Low Prices of 2012</vt:lpstr>
      <vt:lpstr>Corporate Bonds Optimistic Messages from Market Relaunch</vt:lpstr>
    </vt:vector>
  </TitlesOfParts>
  <Company>CSD SA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&lt;Presentation title&gt;</dc:title>
  <dc:creator>HELEX Group</dc:creator>
  <cp:lastModifiedBy>Poulakidas, Christos</cp:lastModifiedBy>
  <cp:revision>2425</cp:revision>
  <cp:lastPrinted>2017-09-11T16:12:04Z</cp:lastPrinted>
  <dcterms:created xsi:type="dcterms:W3CDTF">2010-06-01T07:40:50Z</dcterms:created>
  <dcterms:modified xsi:type="dcterms:W3CDTF">2017-09-28T11:45:30Z</dcterms:modified>
</cp:coreProperties>
</file>